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12" r:id="rId2"/>
    <p:sldId id="319" r:id="rId3"/>
    <p:sldId id="322" r:id="rId4"/>
    <p:sldId id="321" r:id="rId5"/>
    <p:sldId id="288" r:id="rId6"/>
    <p:sldId id="289" r:id="rId7"/>
    <p:sldId id="290" r:id="rId8"/>
    <p:sldId id="292" r:id="rId9"/>
    <p:sldId id="294" r:id="rId10"/>
    <p:sldId id="291" r:id="rId11"/>
    <p:sldId id="295" r:id="rId12"/>
    <p:sldId id="318" r:id="rId13"/>
    <p:sldId id="326" r:id="rId14"/>
    <p:sldId id="327" r:id="rId15"/>
    <p:sldId id="328" r:id="rId16"/>
    <p:sldId id="316" r:id="rId17"/>
    <p:sldId id="297" r:id="rId18"/>
    <p:sldId id="314" r:id="rId19"/>
  </p:sldIdLst>
  <p:sldSz cx="9144000" cy="6858000" type="screen4x3"/>
  <p:notesSz cx="6797675" cy="987425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11" autoAdjust="0"/>
  </p:normalViewPr>
  <p:slideViewPr>
    <p:cSldViewPr snapToGrid="0" snapToObjects="1">
      <p:cViewPr varScale="1">
        <p:scale>
          <a:sx n="66" d="100"/>
          <a:sy n="66" d="100"/>
        </p:scale>
        <p:origin x="14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7FB3D-2880-4E1B-89D3-D9CF629DE3B9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</dgm:pt>
    <dgm:pt modelId="{2C62DAD6-01DA-4FA4-8AEC-A05C63CBC6F8}">
      <dgm:prSet phldrT="[Tekst]" custT="1"/>
      <dgm:spPr/>
      <dgm:t>
        <a:bodyPr/>
        <a:lstStyle/>
        <a:p>
          <a:r>
            <a:rPr lang="uk-UA" sz="1700" b="0" noProof="0" dirty="0" smtClean="0"/>
            <a:t>НАЧАЛО</a:t>
          </a:r>
          <a:endParaRPr lang="en-US" sz="1700" b="0" noProof="0" dirty="0" smtClean="0"/>
        </a:p>
        <a:p>
          <a:r>
            <a:rPr lang="uk-UA" sz="1700" b="1" noProof="0" dirty="0" err="1" smtClean="0"/>
            <a:t>Обратите</a:t>
          </a:r>
          <a:r>
            <a:rPr lang="uk-UA" sz="1700" b="1" noProof="0" dirty="0" smtClean="0"/>
            <a:t> </a:t>
          </a:r>
          <a:r>
            <a:rPr lang="uk-UA" sz="1700" b="1" noProof="0" dirty="0" err="1" smtClean="0"/>
            <a:t>внимание</a:t>
          </a:r>
          <a:r>
            <a:rPr lang="uk-UA" sz="1700" b="1" noProof="0" dirty="0" smtClean="0"/>
            <a:t> на </a:t>
          </a:r>
          <a:r>
            <a:rPr lang="uk-UA" sz="1700" b="1" noProof="0" dirty="0" err="1" smtClean="0"/>
            <a:t>свой</a:t>
          </a:r>
          <a:r>
            <a:rPr lang="uk-UA" sz="1700" b="1" noProof="0" dirty="0" smtClean="0"/>
            <a:t> проект</a:t>
          </a:r>
          <a:r>
            <a:rPr lang="pl-PL" sz="1700" b="1" noProof="0" dirty="0" smtClean="0"/>
            <a:t> </a:t>
          </a:r>
          <a:r>
            <a:rPr lang="pl-PL" sz="1700" b="1" noProof="0" dirty="0" smtClean="0"/>
            <a:t>– </a:t>
          </a:r>
          <a:r>
            <a:rPr lang="uk-UA" sz="1700" b="0" noProof="0" dirty="0" err="1" smtClean="0"/>
            <a:t>расскажите</a:t>
          </a:r>
          <a:r>
            <a:rPr lang="uk-UA" sz="1700" b="0" noProof="0" dirty="0" smtClean="0"/>
            <a:t> </a:t>
          </a:r>
          <a:r>
            <a:rPr lang="uk-UA" sz="1700" b="0" noProof="0" dirty="0" smtClean="0"/>
            <a:t>про </a:t>
          </a:r>
          <a:r>
            <a:rPr lang="uk-UA" sz="1700" b="0" noProof="0" dirty="0" err="1" smtClean="0"/>
            <a:t>цели</a:t>
          </a:r>
          <a:r>
            <a:rPr lang="uk-UA" sz="1700" b="0" noProof="0" dirty="0" smtClean="0"/>
            <a:t> </a:t>
          </a:r>
          <a:r>
            <a:rPr lang="uk-UA" sz="1700" b="0" noProof="0" dirty="0" err="1" smtClean="0"/>
            <a:t>проекта</a:t>
          </a:r>
          <a:r>
            <a:rPr lang="uk-UA" sz="1700" b="0" noProof="0" dirty="0" smtClean="0"/>
            <a:t> и </a:t>
          </a:r>
          <a:r>
            <a:rPr lang="uk-UA" sz="1700" b="0" noProof="0" dirty="0" err="1" smtClean="0"/>
            <a:t>запланированные</a:t>
          </a:r>
          <a:r>
            <a:rPr lang="uk-UA" sz="1700" b="0" noProof="0" dirty="0" smtClean="0"/>
            <a:t> </a:t>
          </a:r>
          <a:r>
            <a:rPr lang="uk-UA" sz="1700" b="0" noProof="0" dirty="0" err="1" smtClean="0"/>
            <a:t>результаты</a:t>
          </a:r>
          <a:endParaRPr lang="en-US" sz="1700" b="0" noProof="0" dirty="0"/>
        </a:p>
      </dgm:t>
    </dgm:pt>
    <dgm:pt modelId="{C3BD2D43-14FE-4983-ACE9-F62F8D7AA426}" type="parTrans" cxnId="{DA84D18E-7042-4DE3-817B-D8313EFDCE7A}">
      <dgm:prSet/>
      <dgm:spPr/>
      <dgm:t>
        <a:bodyPr/>
        <a:lstStyle/>
        <a:p>
          <a:endParaRPr lang="pl-PL"/>
        </a:p>
      </dgm:t>
    </dgm:pt>
    <dgm:pt modelId="{C311B98F-D77F-4C95-9466-C104DB7D6522}" type="sibTrans" cxnId="{DA84D18E-7042-4DE3-817B-D8313EFDCE7A}">
      <dgm:prSet/>
      <dgm:spPr/>
      <dgm:t>
        <a:bodyPr/>
        <a:lstStyle/>
        <a:p>
          <a:endParaRPr lang="pl-PL" dirty="0"/>
        </a:p>
      </dgm:t>
    </dgm:pt>
    <dgm:pt modelId="{10B41E62-43DF-4A4D-AE7E-F01FE4EDE4A2}">
      <dgm:prSet phldrT="[Tekst]" custT="1"/>
      <dgm:spPr/>
      <dgm:t>
        <a:bodyPr/>
        <a:lstStyle/>
        <a:p>
          <a:r>
            <a:rPr lang="uk-UA" sz="1700" b="0" dirty="0" smtClean="0"/>
            <a:t>РЕАЛИЗАЦИЯ</a:t>
          </a:r>
          <a:endParaRPr lang="pl-PL" sz="1700" b="0" dirty="0" smtClean="0"/>
        </a:p>
        <a:p>
          <a:r>
            <a:rPr lang="uk-UA" sz="1700" b="1" dirty="0" err="1" smtClean="0"/>
            <a:t>Поддерживайте</a:t>
          </a:r>
          <a:r>
            <a:rPr lang="uk-UA" sz="1700" b="1" dirty="0" smtClean="0"/>
            <a:t>  </a:t>
          </a:r>
          <a:r>
            <a:rPr lang="uk-UA" sz="1700" b="1" dirty="0" err="1" smtClean="0"/>
            <a:t>интерес</a:t>
          </a:r>
          <a:r>
            <a:rPr lang="uk-UA" sz="1700" b="1" dirty="0" smtClean="0"/>
            <a:t> и  </a:t>
          </a:r>
          <a:r>
            <a:rPr lang="uk-UA" sz="1700" b="1" dirty="0" err="1" smtClean="0"/>
            <a:t>активное</a:t>
          </a:r>
          <a:r>
            <a:rPr lang="uk-UA" sz="1700" b="1" dirty="0" smtClean="0"/>
            <a:t> </a:t>
          </a:r>
          <a:r>
            <a:rPr lang="uk-UA" sz="1700" b="1" dirty="0" err="1" smtClean="0"/>
            <a:t>участие</a:t>
          </a:r>
          <a:r>
            <a:rPr lang="pl-PL" sz="1700" b="1" dirty="0" smtClean="0"/>
            <a:t> </a:t>
          </a:r>
          <a:r>
            <a:rPr lang="pl-PL" sz="1700" b="1" dirty="0" smtClean="0"/>
            <a:t>– </a:t>
          </a:r>
          <a:r>
            <a:rPr lang="ru-RU" sz="1700" b="1" dirty="0" smtClean="0"/>
            <a:t>расскажите</a:t>
          </a:r>
          <a:r>
            <a:rPr lang="uk-UA" sz="1700" b="0" dirty="0" smtClean="0"/>
            <a:t>, </a:t>
          </a:r>
          <a:r>
            <a:rPr lang="uk-UA" sz="1700" b="0" dirty="0" smtClean="0"/>
            <a:t>на </a:t>
          </a:r>
          <a:r>
            <a:rPr lang="uk-UA" sz="1700" b="0" dirty="0" err="1" smtClean="0"/>
            <a:t>каком</a:t>
          </a:r>
          <a:r>
            <a:rPr lang="uk-UA" sz="1700" b="0" dirty="0" smtClean="0"/>
            <a:t> </a:t>
          </a:r>
          <a:r>
            <a:rPr lang="uk-UA" sz="1700" b="0" dirty="0" err="1" smtClean="0"/>
            <a:t>этапе</a:t>
          </a:r>
          <a:r>
            <a:rPr lang="uk-UA" sz="1700" b="0" dirty="0" smtClean="0"/>
            <a:t> </a:t>
          </a:r>
          <a:r>
            <a:rPr lang="uk-UA" sz="1700" b="0" dirty="0" err="1" smtClean="0"/>
            <a:t>реализвации</a:t>
          </a:r>
          <a:r>
            <a:rPr lang="uk-UA" sz="1700" b="0" dirty="0" smtClean="0"/>
            <a:t> </a:t>
          </a:r>
          <a:r>
            <a:rPr lang="uk-UA" sz="1700" b="0" dirty="0" err="1" smtClean="0"/>
            <a:t>находится</a:t>
          </a:r>
          <a:r>
            <a:rPr lang="uk-UA" sz="1700" b="0" dirty="0" smtClean="0"/>
            <a:t> </a:t>
          </a:r>
          <a:r>
            <a:rPr lang="uk-UA" sz="1700" b="0" dirty="0" smtClean="0"/>
            <a:t>проект </a:t>
          </a:r>
          <a:r>
            <a:rPr lang="uk-UA" sz="1700" b="0" dirty="0" smtClean="0"/>
            <a:t>и его </a:t>
          </a:r>
          <a:r>
            <a:rPr lang="uk-UA" sz="1700" b="0" dirty="0" err="1" smtClean="0"/>
            <a:t>мероприятия</a:t>
          </a:r>
          <a:endParaRPr lang="pl-PL" sz="1700" b="0" dirty="0"/>
        </a:p>
      </dgm:t>
    </dgm:pt>
    <dgm:pt modelId="{05D03F0B-D973-4E00-BA9E-CB9F274FE02D}" type="parTrans" cxnId="{1B5DDE72-200D-469D-A595-77204242F467}">
      <dgm:prSet/>
      <dgm:spPr/>
      <dgm:t>
        <a:bodyPr/>
        <a:lstStyle/>
        <a:p>
          <a:endParaRPr lang="pl-PL"/>
        </a:p>
      </dgm:t>
    </dgm:pt>
    <dgm:pt modelId="{CB80FEB4-FBF1-4E15-AA0E-0C1DEFF391CC}" type="sibTrans" cxnId="{1B5DDE72-200D-469D-A595-77204242F467}">
      <dgm:prSet/>
      <dgm:spPr/>
      <dgm:t>
        <a:bodyPr/>
        <a:lstStyle/>
        <a:p>
          <a:endParaRPr lang="pl-PL"/>
        </a:p>
      </dgm:t>
    </dgm:pt>
    <dgm:pt modelId="{C3D38DA6-C348-4692-87D8-0EA4FF0358E3}">
      <dgm:prSet phldrT="[Tekst]" custT="1"/>
      <dgm:spPr/>
      <dgm:t>
        <a:bodyPr/>
        <a:lstStyle/>
        <a:p>
          <a:r>
            <a:rPr lang="uk-UA" sz="1700" b="0" dirty="0" smtClean="0"/>
            <a:t>ЗАВЕРШЕНИЕ</a:t>
          </a:r>
          <a:endParaRPr lang="pl-PL" sz="1700" b="0" dirty="0" smtClean="0"/>
        </a:p>
        <a:p>
          <a:r>
            <a:rPr lang="uk-UA" sz="1700" b="1" dirty="0" err="1" smtClean="0"/>
            <a:t>Делитесь</a:t>
          </a:r>
          <a:r>
            <a:rPr lang="uk-UA" sz="1700" b="1" dirty="0" smtClean="0"/>
            <a:t> </a:t>
          </a:r>
          <a:r>
            <a:rPr lang="uk-UA" sz="1700" b="1" dirty="0" smtClean="0"/>
            <a:t>результатами </a:t>
          </a:r>
          <a:r>
            <a:rPr lang="uk-UA" sz="1700" b="1" dirty="0" err="1" smtClean="0"/>
            <a:t>проекта</a:t>
          </a:r>
          <a:r>
            <a:rPr lang="uk-UA" sz="1700" b="1" dirty="0" smtClean="0"/>
            <a:t> </a:t>
          </a:r>
          <a:r>
            <a:rPr lang="pl-PL" sz="1700" b="1" dirty="0" smtClean="0"/>
            <a:t>–</a:t>
          </a:r>
          <a:r>
            <a:rPr lang="uk-UA" sz="1700" b="1" dirty="0" smtClean="0"/>
            <a:t> </a:t>
          </a:r>
          <a:r>
            <a:rPr lang="uk-UA" sz="1700" b="1" dirty="0" err="1" smtClean="0"/>
            <a:t>сделайте</a:t>
          </a:r>
          <a:r>
            <a:rPr lang="uk-UA" sz="1700" b="0" dirty="0" smtClean="0"/>
            <a:t> </a:t>
          </a:r>
          <a:r>
            <a:rPr lang="uk-UA" sz="1700" b="0" dirty="0" smtClean="0"/>
            <a:t>так, </a:t>
          </a:r>
          <a:r>
            <a:rPr lang="uk-UA" sz="1700" b="0" dirty="0" err="1" smtClean="0"/>
            <a:t>чтобы</a:t>
          </a:r>
          <a:r>
            <a:rPr lang="pl-PL" sz="1700" b="0" dirty="0" smtClean="0"/>
            <a:t> </a:t>
          </a:r>
          <a:r>
            <a:rPr lang="uk-UA" sz="1700" b="0" dirty="0" smtClean="0"/>
            <a:t>люди </a:t>
          </a:r>
          <a:r>
            <a:rPr lang="uk-UA" sz="1700" b="0" dirty="0" err="1" smtClean="0"/>
            <a:t>пользовались</a:t>
          </a:r>
          <a:r>
            <a:rPr lang="uk-UA" sz="1700" b="0" dirty="0" smtClean="0"/>
            <a:t> </a:t>
          </a:r>
          <a:r>
            <a:rPr lang="uk-UA" sz="1700" b="0" dirty="0" err="1" smtClean="0"/>
            <a:t>ими</a:t>
          </a:r>
          <a:r>
            <a:rPr lang="pl-PL" sz="1700" b="0" dirty="0" smtClean="0"/>
            <a:t>/</a:t>
          </a:r>
          <a:r>
            <a:rPr lang="ru-RU" sz="1700" b="0" dirty="0" smtClean="0"/>
            <a:t>посещали</a:t>
          </a:r>
          <a:r>
            <a:rPr lang="pl-PL" sz="1700" b="0" dirty="0" smtClean="0"/>
            <a:t>/</a:t>
          </a:r>
          <a:r>
            <a:rPr lang="uk-UA" sz="1700" b="0" dirty="0" err="1" smtClean="0"/>
            <a:t>делились</a:t>
          </a:r>
          <a:r>
            <a:rPr lang="uk-UA" sz="1700" b="0" dirty="0" smtClean="0"/>
            <a:t> </a:t>
          </a:r>
          <a:r>
            <a:rPr lang="uk-UA" sz="1700" b="0" dirty="0" err="1" smtClean="0"/>
            <a:t>ими</a:t>
          </a:r>
          <a:endParaRPr lang="pl-PL" sz="1700" dirty="0"/>
        </a:p>
      </dgm:t>
    </dgm:pt>
    <dgm:pt modelId="{5F2E7F88-6B6D-4886-BE5E-B5ED049A41F8}" type="parTrans" cxnId="{A7CBA13A-A65C-4D52-9545-632FEF209359}">
      <dgm:prSet/>
      <dgm:spPr/>
      <dgm:t>
        <a:bodyPr/>
        <a:lstStyle/>
        <a:p>
          <a:endParaRPr lang="pl-PL"/>
        </a:p>
      </dgm:t>
    </dgm:pt>
    <dgm:pt modelId="{E7C8C5FF-F31F-4304-845F-38B69772A5E4}" type="sibTrans" cxnId="{A7CBA13A-A65C-4D52-9545-632FEF209359}">
      <dgm:prSet/>
      <dgm:spPr/>
      <dgm:t>
        <a:bodyPr/>
        <a:lstStyle/>
        <a:p>
          <a:endParaRPr lang="pl-PL"/>
        </a:p>
      </dgm:t>
    </dgm:pt>
    <dgm:pt modelId="{EE633B77-6194-4064-9798-B118833E4730}" type="pres">
      <dgm:prSet presAssocID="{6987FB3D-2880-4E1B-89D3-D9CF629DE3B9}" presName="Name0" presStyleCnt="0">
        <dgm:presLayoutVars>
          <dgm:dir/>
          <dgm:resizeHandles val="exact"/>
        </dgm:presLayoutVars>
      </dgm:prSet>
      <dgm:spPr/>
    </dgm:pt>
    <dgm:pt modelId="{D4BC1725-2A63-44D1-A06B-DECB57A394D3}" type="pres">
      <dgm:prSet presAssocID="{2C62DAD6-01DA-4FA4-8AEC-A05C63CBC6F8}" presName="node" presStyleLbl="node1" presStyleIdx="0" presStyleCnt="3" custScaleX="118328" custLinFactNeighborX="14431" custLinFactNeighborY="5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D00E522-2585-4A7B-9E24-20DB157AECEA}" type="pres">
      <dgm:prSet presAssocID="{C311B98F-D77F-4C95-9466-C104DB7D6522}" presName="sibTrans" presStyleLbl="sibTrans2D1" presStyleIdx="0" presStyleCnt="2" custLinFactNeighborX="-4112" custLinFactNeighborY="1601"/>
      <dgm:spPr/>
      <dgm:t>
        <a:bodyPr/>
        <a:lstStyle/>
        <a:p>
          <a:endParaRPr lang="pl-PL"/>
        </a:p>
      </dgm:t>
    </dgm:pt>
    <dgm:pt modelId="{B996730D-63CD-43CA-97D1-233E417FB458}" type="pres">
      <dgm:prSet presAssocID="{C311B98F-D77F-4C95-9466-C104DB7D6522}" presName="connectorText" presStyleLbl="sibTrans2D1" presStyleIdx="0" presStyleCnt="2"/>
      <dgm:spPr/>
      <dgm:t>
        <a:bodyPr/>
        <a:lstStyle/>
        <a:p>
          <a:endParaRPr lang="pl-PL"/>
        </a:p>
      </dgm:t>
    </dgm:pt>
    <dgm:pt modelId="{23D10FB3-D746-4DEB-9FAD-47D34D67385F}" type="pres">
      <dgm:prSet presAssocID="{10B41E62-43DF-4A4D-AE7E-F01FE4EDE4A2}" presName="node" presStyleLbl="node1" presStyleIdx="1" presStyleCnt="3" custScaleX="123821" custLinFactNeighborX="-33050" custLinFactNeighborY="-65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64FB507-61B1-458E-B0C8-48D8BE32A446}" type="pres">
      <dgm:prSet presAssocID="{CB80FEB4-FBF1-4E15-AA0E-0C1DEFF391CC}" presName="sibTrans" presStyleLbl="sibTrans2D1" presStyleIdx="1" presStyleCnt="2" custLinFactNeighborX="1412" custLinFactNeighborY="8519"/>
      <dgm:spPr/>
      <dgm:t>
        <a:bodyPr/>
        <a:lstStyle/>
        <a:p>
          <a:endParaRPr lang="pl-PL"/>
        </a:p>
      </dgm:t>
    </dgm:pt>
    <dgm:pt modelId="{FF753237-ACF5-469A-99D2-07848FF4DBA2}" type="pres">
      <dgm:prSet presAssocID="{CB80FEB4-FBF1-4E15-AA0E-0C1DEFF391CC}" presName="connectorText" presStyleLbl="sibTrans2D1" presStyleIdx="1" presStyleCnt="2"/>
      <dgm:spPr/>
      <dgm:t>
        <a:bodyPr/>
        <a:lstStyle/>
        <a:p>
          <a:endParaRPr lang="pl-PL"/>
        </a:p>
      </dgm:t>
    </dgm:pt>
    <dgm:pt modelId="{04B38FB9-96E2-431B-AEB8-B115C6248FB3}" type="pres">
      <dgm:prSet presAssocID="{C3D38DA6-C348-4692-87D8-0EA4FF0358E3}" presName="node" presStyleLbl="node1" presStyleIdx="2" presStyleCnt="3" custScaleX="120689" custLinFactNeighborX="-70066" custLinFactNeighborY="-65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ED50EAC-EB2A-4AB7-A1A8-909A73018AA4}" type="presOf" srcId="{CB80FEB4-FBF1-4E15-AA0E-0C1DEFF391CC}" destId="{664FB507-61B1-458E-B0C8-48D8BE32A446}" srcOrd="0" destOrd="0" presId="urn:microsoft.com/office/officeart/2005/8/layout/process1"/>
    <dgm:cxn modelId="{DA84D18E-7042-4DE3-817B-D8313EFDCE7A}" srcId="{6987FB3D-2880-4E1B-89D3-D9CF629DE3B9}" destId="{2C62DAD6-01DA-4FA4-8AEC-A05C63CBC6F8}" srcOrd="0" destOrd="0" parTransId="{C3BD2D43-14FE-4983-ACE9-F62F8D7AA426}" sibTransId="{C311B98F-D77F-4C95-9466-C104DB7D6522}"/>
    <dgm:cxn modelId="{477314BC-62A3-43A0-8FC6-4B96AFC7B143}" type="presOf" srcId="{2C62DAD6-01DA-4FA4-8AEC-A05C63CBC6F8}" destId="{D4BC1725-2A63-44D1-A06B-DECB57A394D3}" srcOrd="0" destOrd="0" presId="urn:microsoft.com/office/officeart/2005/8/layout/process1"/>
    <dgm:cxn modelId="{A7CBA13A-A65C-4D52-9545-632FEF209359}" srcId="{6987FB3D-2880-4E1B-89D3-D9CF629DE3B9}" destId="{C3D38DA6-C348-4692-87D8-0EA4FF0358E3}" srcOrd="2" destOrd="0" parTransId="{5F2E7F88-6B6D-4886-BE5E-B5ED049A41F8}" sibTransId="{E7C8C5FF-F31F-4304-845F-38B69772A5E4}"/>
    <dgm:cxn modelId="{BFBAD763-5639-478B-B0ED-167F0C80B3F8}" type="presOf" srcId="{6987FB3D-2880-4E1B-89D3-D9CF629DE3B9}" destId="{EE633B77-6194-4064-9798-B118833E4730}" srcOrd="0" destOrd="0" presId="urn:microsoft.com/office/officeart/2005/8/layout/process1"/>
    <dgm:cxn modelId="{1B5DDE72-200D-469D-A595-77204242F467}" srcId="{6987FB3D-2880-4E1B-89D3-D9CF629DE3B9}" destId="{10B41E62-43DF-4A4D-AE7E-F01FE4EDE4A2}" srcOrd="1" destOrd="0" parTransId="{05D03F0B-D973-4E00-BA9E-CB9F274FE02D}" sibTransId="{CB80FEB4-FBF1-4E15-AA0E-0C1DEFF391CC}"/>
    <dgm:cxn modelId="{7E964BD1-7487-43F7-B437-A003609EE7C6}" type="presOf" srcId="{CB80FEB4-FBF1-4E15-AA0E-0C1DEFF391CC}" destId="{FF753237-ACF5-469A-99D2-07848FF4DBA2}" srcOrd="1" destOrd="0" presId="urn:microsoft.com/office/officeart/2005/8/layout/process1"/>
    <dgm:cxn modelId="{01CDE294-BDE2-4554-81E2-B65B6A10A065}" type="presOf" srcId="{C311B98F-D77F-4C95-9466-C104DB7D6522}" destId="{8D00E522-2585-4A7B-9E24-20DB157AECEA}" srcOrd="0" destOrd="0" presId="urn:microsoft.com/office/officeart/2005/8/layout/process1"/>
    <dgm:cxn modelId="{029236DD-5582-4762-A218-3CFAE5D9A39A}" type="presOf" srcId="{C3D38DA6-C348-4692-87D8-0EA4FF0358E3}" destId="{04B38FB9-96E2-431B-AEB8-B115C6248FB3}" srcOrd="0" destOrd="0" presId="urn:microsoft.com/office/officeart/2005/8/layout/process1"/>
    <dgm:cxn modelId="{56CA7EC9-8CB5-4A3F-8ACD-305C462CF106}" type="presOf" srcId="{C311B98F-D77F-4C95-9466-C104DB7D6522}" destId="{B996730D-63CD-43CA-97D1-233E417FB458}" srcOrd="1" destOrd="0" presId="urn:microsoft.com/office/officeart/2005/8/layout/process1"/>
    <dgm:cxn modelId="{FBC17FF0-7628-4525-9652-3F8973AECF99}" type="presOf" srcId="{10B41E62-43DF-4A4D-AE7E-F01FE4EDE4A2}" destId="{23D10FB3-D746-4DEB-9FAD-47D34D67385F}" srcOrd="0" destOrd="0" presId="urn:microsoft.com/office/officeart/2005/8/layout/process1"/>
    <dgm:cxn modelId="{094C778B-B8A1-46EC-AB95-E7C97B4D8DA4}" type="presParOf" srcId="{EE633B77-6194-4064-9798-B118833E4730}" destId="{D4BC1725-2A63-44D1-A06B-DECB57A394D3}" srcOrd="0" destOrd="0" presId="urn:microsoft.com/office/officeart/2005/8/layout/process1"/>
    <dgm:cxn modelId="{ADD478D1-7805-4B06-83D0-3A2CB8190AD5}" type="presParOf" srcId="{EE633B77-6194-4064-9798-B118833E4730}" destId="{8D00E522-2585-4A7B-9E24-20DB157AECEA}" srcOrd="1" destOrd="0" presId="urn:microsoft.com/office/officeart/2005/8/layout/process1"/>
    <dgm:cxn modelId="{9096A305-2586-4D6A-8F64-6BE9B3A4EA18}" type="presParOf" srcId="{8D00E522-2585-4A7B-9E24-20DB157AECEA}" destId="{B996730D-63CD-43CA-97D1-233E417FB458}" srcOrd="0" destOrd="0" presId="urn:microsoft.com/office/officeart/2005/8/layout/process1"/>
    <dgm:cxn modelId="{5079FAC8-1B7A-4C90-B617-6E5E60D1F454}" type="presParOf" srcId="{EE633B77-6194-4064-9798-B118833E4730}" destId="{23D10FB3-D746-4DEB-9FAD-47D34D67385F}" srcOrd="2" destOrd="0" presId="urn:microsoft.com/office/officeart/2005/8/layout/process1"/>
    <dgm:cxn modelId="{5E45385B-BE1B-4216-A02E-734FE8702118}" type="presParOf" srcId="{EE633B77-6194-4064-9798-B118833E4730}" destId="{664FB507-61B1-458E-B0C8-48D8BE32A446}" srcOrd="3" destOrd="0" presId="urn:microsoft.com/office/officeart/2005/8/layout/process1"/>
    <dgm:cxn modelId="{8AD241F3-0AB9-46FB-BA79-08F98BFFB416}" type="presParOf" srcId="{664FB507-61B1-458E-B0C8-48D8BE32A446}" destId="{FF753237-ACF5-469A-99D2-07848FF4DBA2}" srcOrd="0" destOrd="0" presId="urn:microsoft.com/office/officeart/2005/8/layout/process1"/>
    <dgm:cxn modelId="{94701701-7FD2-45AB-9FB7-21CD7CF6C487}" type="presParOf" srcId="{EE633B77-6194-4064-9798-B118833E4730}" destId="{04B38FB9-96E2-431B-AEB8-B115C6248FB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2AD2FE-4620-4839-B1BE-6EA4547197B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9D1119B-FC29-46A4-AECC-4DD1C013D747}">
      <dgm:prSet phldrT="[Tekst]" custT="1"/>
      <dgm:spPr/>
      <dgm:t>
        <a:bodyPr/>
        <a:lstStyle/>
        <a:p>
          <a:pPr algn="l"/>
          <a:r>
            <a:rPr lang="uk-UA" sz="1800" dirty="0" smtClean="0"/>
            <a:t>ЦЕЛЬ</a:t>
          </a:r>
          <a:endParaRPr lang="pl-PL" sz="1800" dirty="0" smtClean="0"/>
        </a:p>
        <a:p>
          <a:pPr algn="l"/>
          <a:r>
            <a:rPr lang="uk-UA" sz="1800" dirty="0" smtClean="0"/>
            <a:t>Что и зачем я хочу сообщить</a:t>
          </a:r>
          <a:r>
            <a:rPr lang="pl-PL" sz="1800" dirty="0" smtClean="0"/>
            <a:t>?</a:t>
          </a:r>
          <a:endParaRPr lang="pl-PL" sz="1800" dirty="0"/>
        </a:p>
      </dgm:t>
    </dgm:pt>
    <dgm:pt modelId="{E33F8A61-3D50-42C8-B206-13E61C5E4488}" type="parTrans" cxnId="{EC4F8D99-ABEF-43E7-B0C4-235E5DE0C706}">
      <dgm:prSet/>
      <dgm:spPr/>
      <dgm:t>
        <a:bodyPr/>
        <a:lstStyle/>
        <a:p>
          <a:endParaRPr lang="pl-PL" sz="1800"/>
        </a:p>
      </dgm:t>
    </dgm:pt>
    <dgm:pt modelId="{FE3C8F34-76E1-404A-931F-AE0A027FD63E}" type="sibTrans" cxnId="{EC4F8D99-ABEF-43E7-B0C4-235E5DE0C706}">
      <dgm:prSet custT="1"/>
      <dgm:spPr/>
      <dgm:t>
        <a:bodyPr/>
        <a:lstStyle/>
        <a:p>
          <a:endParaRPr lang="pl-PL" sz="1800"/>
        </a:p>
      </dgm:t>
    </dgm:pt>
    <dgm:pt modelId="{E3C48BA7-BC87-49C6-BDA6-52BA80C0B162}">
      <dgm:prSet phldrT="[Tekst]" custT="1"/>
      <dgm:spPr/>
      <dgm:t>
        <a:bodyPr/>
        <a:lstStyle/>
        <a:p>
          <a:r>
            <a:rPr lang="uk-UA" sz="1800" dirty="0" smtClean="0"/>
            <a:t>ЦЕЛЕВАЯ ГРУППА</a:t>
          </a:r>
          <a:endParaRPr lang="pl-PL" sz="1800" dirty="0" smtClean="0"/>
        </a:p>
        <a:p>
          <a:r>
            <a:rPr lang="uk-UA" sz="1800" dirty="0" smtClean="0"/>
            <a:t>Кому я хочу донести информацию</a:t>
          </a:r>
          <a:r>
            <a:rPr lang="pl-PL" sz="1800" dirty="0" smtClean="0"/>
            <a:t>?</a:t>
          </a:r>
          <a:endParaRPr lang="pl-PL" sz="1800" dirty="0"/>
        </a:p>
      </dgm:t>
    </dgm:pt>
    <dgm:pt modelId="{286C7536-0FC8-4B02-A78D-3C739C0BEDD4}" type="parTrans" cxnId="{59162398-2D75-47B9-AB40-584CB921DEF2}">
      <dgm:prSet/>
      <dgm:spPr/>
      <dgm:t>
        <a:bodyPr/>
        <a:lstStyle/>
        <a:p>
          <a:endParaRPr lang="pl-PL" sz="1800"/>
        </a:p>
      </dgm:t>
    </dgm:pt>
    <dgm:pt modelId="{25E4F51B-2BB9-4E3F-A64E-E8A86CDD0CD0}" type="sibTrans" cxnId="{59162398-2D75-47B9-AB40-584CB921DEF2}">
      <dgm:prSet custT="1"/>
      <dgm:spPr/>
      <dgm:t>
        <a:bodyPr/>
        <a:lstStyle/>
        <a:p>
          <a:endParaRPr lang="pl-PL" sz="1800"/>
        </a:p>
      </dgm:t>
    </dgm:pt>
    <dgm:pt modelId="{AC426392-FCDB-46FE-811F-01AE31FC38A5}">
      <dgm:prSet phldrT="[Tekst]" custT="1"/>
      <dgm:spPr/>
      <dgm:t>
        <a:bodyPr/>
        <a:lstStyle/>
        <a:p>
          <a:r>
            <a:rPr lang="uk-UA" sz="1800" dirty="0" smtClean="0"/>
            <a:t>ИНСТРУМЕНТЫ</a:t>
          </a:r>
          <a:endParaRPr lang="pl-PL" sz="1800" dirty="0" smtClean="0"/>
        </a:p>
        <a:p>
          <a:r>
            <a:rPr lang="uk-UA" sz="1800" dirty="0" smtClean="0"/>
            <a:t>Как лучше донести  информацию  к данной целевой аудитории</a:t>
          </a:r>
          <a:r>
            <a:rPr lang="pl-PL" sz="1800" dirty="0" smtClean="0"/>
            <a:t>?</a:t>
          </a:r>
          <a:endParaRPr lang="pl-PL" sz="1800" dirty="0"/>
        </a:p>
      </dgm:t>
    </dgm:pt>
    <dgm:pt modelId="{6C68AD98-512E-4B37-B519-DC186B0BCD33}" type="parTrans" cxnId="{6ACF753E-2C5E-4DBA-93F1-B5623FE9635B}">
      <dgm:prSet/>
      <dgm:spPr/>
      <dgm:t>
        <a:bodyPr/>
        <a:lstStyle/>
        <a:p>
          <a:endParaRPr lang="pl-PL" sz="1800"/>
        </a:p>
      </dgm:t>
    </dgm:pt>
    <dgm:pt modelId="{F325B506-EE9B-4734-8B23-8BAD131C68EC}" type="sibTrans" cxnId="{6ACF753E-2C5E-4DBA-93F1-B5623FE9635B}">
      <dgm:prSet custT="1"/>
      <dgm:spPr/>
      <dgm:t>
        <a:bodyPr/>
        <a:lstStyle/>
        <a:p>
          <a:endParaRPr lang="pl-PL" sz="1800"/>
        </a:p>
      </dgm:t>
    </dgm:pt>
    <dgm:pt modelId="{3739D97A-2F79-4E07-8C83-E7DA9B039834}">
      <dgm:prSet phldrT="[Tekst]" custT="1"/>
      <dgm:spPr/>
      <dgm:t>
        <a:bodyPr/>
        <a:lstStyle/>
        <a:p>
          <a:r>
            <a:rPr lang="pl-PL" sz="1800" dirty="0" smtClean="0"/>
            <a:t>O</a:t>
          </a:r>
          <a:r>
            <a:rPr lang="uk-UA" sz="1800" dirty="0" smtClean="0"/>
            <a:t>ЦЕНКА</a:t>
          </a:r>
          <a:endParaRPr lang="pl-PL" sz="1800" dirty="0" smtClean="0"/>
        </a:p>
        <a:p>
          <a:r>
            <a:rPr lang="uk-UA" sz="1800" dirty="0" smtClean="0"/>
            <a:t>Какие индикаторы покажут, принесли ли действия ожидаемый результат</a:t>
          </a:r>
          <a:r>
            <a:rPr lang="pl-PL" sz="1800" dirty="0" smtClean="0"/>
            <a:t>?</a:t>
          </a:r>
          <a:endParaRPr lang="pl-PL" sz="1800" dirty="0"/>
        </a:p>
      </dgm:t>
    </dgm:pt>
    <dgm:pt modelId="{17E7B1F1-AE4F-407A-8364-E82F6E0D10C0}" type="parTrans" cxnId="{6D1ACA39-69E1-41E1-A9BC-C132D04E68D6}">
      <dgm:prSet/>
      <dgm:spPr/>
      <dgm:t>
        <a:bodyPr/>
        <a:lstStyle/>
        <a:p>
          <a:endParaRPr lang="pl-PL" sz="1800"/>
        </a:p>
      </dgm:t>
    </dgm:pt>
    <dgm:pt modelId="{83844426-10C2-49B2-9929-342A9F0162B6}" type="sibTrans" cxnId="{6D1ACA39-69E1-41E1-A9BC-C132D04E68D6}">
      <dgm:prSet custT="1"/>
      <dgm:spPr/>
      <dgm:t>
        <a:bodyPr/>
        <a:lstStyle/>
        <a:p>
          <a:endParaRPr lang="pl-PL" sz="1800"/>
        </a:p>
      </dgm:t>
    </dgm:pt>
    <dgm:pt modelId="{00A7A6CA-1078-4BF5-9053-DA2D82FE70BE}">
      <dgm:prSet phldrT="[Tekst]" custT="1"/>
      <dgm:spPr/>
      <dgm:t>
        <a:bodyPr/>
        <a:lstStyle/>
        <a:p>
          <a:r>
            <a:rPr lang="uk-UA" sz="1800" dirty="0" smtClean="0"/>
            <a:t>БЮДЖЕТ</a:t>
          </a:r>
          <a:endParaRPr lang="pl-PL" sz="1800" dirty="0" smtClean="0"/>
        </a:p>
        <a:p>
          <a:r>
            <a:rPr lang="uk-UA" sz="1800" dirty="0" smtClean="0"/>
            <a:t>Какие средства необходимы для реализации запланированного</a:t>
          </a:r>
          <a:r>
            <a:rPr lang="pl-PL" sz="1800" dirty="0" smtClean="0"/>
            <a:t>?</a:t>
          </a:r>
          <a:endParaRPr lang="pl-PL" sz="1800" dirty="0"/>
        </a:p>
      </dgm:t>
    </dgm:pt>
    <dgm:pt modelId="{26C35C03-0130-4291-841E-C77E89BEBADB}" type="parTrans" cxnId="{7E88719D-22F7-4607-9B8D-6894B77621DF}">
      <dgm:prSet/>
      <dgm:spPr/>
      <dgm:t>
        <a:bodyPr/>
        <a:lstStyle/>
        <a:p>
          <a:endParaRPr lang="pl-PL" sz="1800"/>
        </a:p>
      </dgm:t>
    </dgm:pt>
    <dgm:pt modelId="{8980ACA7-A7B6-4321-886E-7F7F38E2B785}" type="sibTrans" cxnId="{7E88719D-22F7-4607-9B8D-6894B77621DF}">
      <dgm:prSet/>
      <dgm:spPr/>
      <dgm:t>
        <a:bodyPr/>
        <a:lstStyle/>
        <a:p>
          <a:endParaRPr lang="pl-PL" sz="1800"/>
        </a:p>
      </dgm:t>
    </dgm:pt>
    <dgm:pt modelId="{C27ED461-B75A-463F-A6D1-0E342E3017CA}" type="pres">
      <dgm:prSet presAssocID="{232AD2FE-4620-4839-B1BE-6EA4547197B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660DB89-8ADE-4844-9475-6C7E0A475F5B}" type="pres">
      <dgm:prSet presAssocID="{232AD2FE-4620-4839-B1BE-6EA4547197BC}" presName="dummyMaxCanvas" presStyleCnt="0">
        <dgm:presLayoutVars/>
      </dgm:prSet>
      <dgm:spPr/>
    </dgm:pt>
    <dgm:pt modelId="{02B969AD-3AB8-429B-8D22-9F8D86276775}" type="pres">
      <dgm:prSet presAssocID="{232AD2FE-4620-4839-B1BE-6EA4547197B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F2F49A0-855C-4724-93D5-F21759F4485C}" type="pres">
      <dgm:prSet presAssocID="{232AD2FE-4620-4839-B1BE-6EA4547197B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A9E57BC-5594-426B-AA46-F56F7C6FB03D}" type="pres">
      <dgm:prSet presAssocID="{232AD2FE-4620-4839-B1BE-6EA4547197B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F56F6E3-0F79-4254-9484-18BA4AE5C858}" type="pres">
      <dgm:prSet presAssocID="{232AD2FE-4620-4839-B1BE-6EA4547197B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AC5ED8C-FB12-48F3-97AE-673591A29C9E}" type="pres">
      <dgm:prSet presAssocID="{232AD2FE-4620-4839-B1BE-6EA4547197B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523266-224C-486C-9DFF-6FEE19EC9B6A}" type="pres">
      <dgm:prSet presAssocID="{232AD2FE-4620-4839-B1BE-6EA4547197B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CFA420-A36D-4E95-A87A-1AFBDD46D663}" type="pres">
      <dgm:prSet presAssocID="{232AD2FE-4620-4839-B1BE-6EA4547197B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048360F-F572-4242-9E3F-F2A02AFF0A17}" type="pres">
      <dgm:prSet presAssocID="{232AD2FE-4620-4839-B1BE-6EA4547197B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C6F025F-6272-4C9E-ABD2-6103369E0264}" type="pres">
      <dgm:prSet presAssocID="{232AD2FE-4620-4839-B1BE-6EA4547197B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E76E10-0C38-46A3-A8C3-DAAF7DCF0D05}" type="pres">
      <dgm:prSet presAssocID="{232AD2FE-4620-4839-B1BE-6EA4547197B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1DB7676-1C86-4EE0-8CF1-FE99BFD2A996}" type="pres">
      <dgm:prSet presAssocID="{232AD2FE-4620-4839-B1BE-6EA4547197B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204DD15-5137-4387-A04C-227A1249779A}" type="pres">
      <dgm:prSet presAssocID="{232AD2FE-4620-4839-B1BE-6EA4547197B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B32538F-3F22-42EB-BC09-1AD530CFD4DC}" type="pres">
      <dgm:prSet presAssocID="{232AD2FE-4620-4839-B1BE-6EA4547197B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9FF81D9-3F03-4D0A-9F04-F62E2A347594}" type="pres">
      <dgm:prSet presAssocID="{232AD2FE-4620-4839-B1BE-6EA4547197B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D1ACA39-69E1-41E1-A9BC-C132D04E68D6}" srcId="{232AD2FE-4620-4839-B1BE-6EA4547197BC}" destId="{3739D97A-2F79-4E07-8C83-E7DA9B039834}" srcOrd="3" destOrd="0" parTransId="{17E7B1F1-AE4F-407A-8364-E82F6E0D10C0}" sibTransId="{83844426-10C2-49B2-9929-342A9F0162B6}"/>
    <dgm:cxn modelId="{72664AE5-69CA-4402-9948-DB9A0A0D5300}" type="presOf" srcId="{E3C48BA7-BC87-49C6-BDA6-52BA80C0B162}" destId="{B1DB7676-1C86-4EE0-8CF1-FE99BFD2A996}" srcOrd="1" destOrd="0" presId="urn:microsoft.com/office/officeart/2005/8/layout/vProcess5"/>
    <dgm:cxn modelId="{FF658CCB-E67B-48F4-96FC-3E07792FD3E7}" type="presOf" srcId="{00A7A6CA-1078-4BF5-9053-DA2D82FE70BE}" destId="{0AC5ED8C-FB12-48F3-97AE-673591A29C9E}" srcOrd="0" destOrd="0" presId="urn:microsoft.com/office/officeart/2005/8/layout/vProcess5"/>
    <dgm:cxn modelId="{01720251-CC6C-4179-A989-A8009C07D1F8}" type="presOf" srcId="{232AD2FE-4620-4839-B1BE-6EA4547197BC}" destId="{C27ED461-B75A-463F-A6D1-0E342E3017CA}" srcOrd="0" destOrd="0" presId="urn:microsoft.com/office/officeart/2005/8/layout/vProcess5"/>
    <dgm:cxn modelId="{CA6FABEC-85E9-4667-8C49-1F694C794658}" type="presOf" srcId="{AC426392-FCDB-46FE-811F-01AE31FC38A5}" destId="{4A9E57BC-5594-426B-AA46-F56F7C6FB03D}" srcOrd="0" destOrd="0" presId="urn:microsoft.com/office/officeart/2005/8/layout/vProcess5"/>
    <dgm:cxn modelId="{5F3B2DF1-3262-4509-9BB6-11187ACFEFB4}" type="presOf" srcId="{AC426392-FCDB-46FE-811F-01AE31FC38A5}" destId="{E204DD15-5137-4387-A04C-227A1249779A}" srcOrd="1" destOrd="0" presId="urn:microsoft.com/office/officeart/2005/8/layout/vProcess5"/>
    <dgm:cxn modelId="{59162398-2D75-47B9-AB40-584CB921DEF2}" srcId="{232AD2FE-4620-4839-B1BE-6EA4547197BC}" destId="{E3C48BA7-BC87-49C6-BDA6-52BA80C0B162}" srcOrd="1" destOrd="0" parTransId="{286C7536-0FC8-4B02-A78D-3C739C0BEDD4}" sibTransId="{25E4F51B-2BB9-4E3F-A64E-E8A86CDD0CD0}"/>
    <dgm:cxn modelId="{78921BE9-CFEA-4C51-A3F4-9F2E795F8239}" type="presOf" srcId="{FE3C8F34-76E1-404A-931F-AE0A027FD63E}" destId="{EC523266-224C-486C-9DFF-6FEE19EC9B6A}" srcOrd="0" destOrd="0" presId="urn:microsoft.com/office/officeart/2005/8/layout/vProcess5"/>
    <dgm:cxn modelId="{136F365C-21C3-4586-B2DA-EC25973A1A2F}" type="presOf" srcId="{E9D1119B-FC29-46A4-AECC-4DD1C013D747}" destId="{D1E76E10-0C38-46A3-A8C3-DAAF7DCF0D05}" srcOrd="1" destOrd="0" presId="urn:microsoft.com/office/officeart/2005/8/layout/vProcess5"/>
    <dgm:cxn modelId="{EC4F8D99-ABEF-43E7-B0C4-235E5DE0C706}" srcId="{232AD2FE-4620-4839-B1BE-6EA4547197BC}" destId="{E9D1119B-FC29-46A4-AECC-4DD1C013D747}" srcOrd="0" destOrd="0" parTransId="{E33F8A61-3D50-42C8-B206-13E61C5E4488}" sibTransId="{FE3C8F34-76E1-404A-931F-AE0A027FD63E}"/>
    <dgm:cxn modelId="{728BA2B9-2189-4C9F-9150-32CFDF1E8161}" type="presOf" srcId="{F325B506-EE9B-4734-8B23-8BAD131C68EC}" destId="{9048360F-F572-4242-9E3F-F2A02AFF0A17}" srcOrd="0" destOrd="0" presId="urn:microsoft.com/office/officeart/2005/8/layout/vProcess5"/>
    <dgm:cxn modelId="{91D2DF39-C1BF-4230-A320-55C636FCB7BA}" type="presOf" srcId="{3739D97A-2F79-4E07-8C83-E7DA9B039834}" destId="{4F56F6E3-0F79-4254-9484-18BA4AE5C858}" srcOrd="0" destOrd="0" presId="urn:microsoft.com/office/officeart/2005/8/layout/vProcess5"/>
    <dgm:cxn modelId="{6ACF753E-2C5E-4DBA-93F1-B5623FE9635B}" srcId="{232AD2FE-4620-4839-B1BE-6EA4547197BC}" destId="{AC426392-FCDB-46FE-811F-01AE31FC38A5}" srcOrd="2" destOrd="0" parTransId="{6C68AD98-512E-4B37-B519-DC186B0BCD33}" sibTransId="{F325B506-EE9B-4734-8B23-8BAD131C68EC}"/>
    <dgm:cxn modelId="{7E88719D-22F7-4607-9B8D-6894B77621DF}" srcId="{232AD2FE-4620-4839-B1BE-6EA4547197BC}" destId="{00A7A6CA-1078-4BF5-9053-DA2D82FE70BE}" srcOrd="4" destOrd="0" parTransId="{26C35C03-0130-4291-841E-C77E89BEBADB}" sibTransId="{8980ACA7-A7B6-4321-886E-7F7F38E2B785}"/>
    <dgm:cxn modelId="{23665396-4BC9-4109-8593-7C586E1CDD74}" type="presOf" srcId="{00A7A6CA-1078-4BF5-9053-DA2D82FE70BE}" destId="{69FF81D9-3F03-4D0A-9F04-F62E2A347594}" srcOrd="1" destOrd="0" presId="urn:microsoft.com/office/officeart/2005/8/layout/vProcess5"/>
    <dgm:cxn modelId="{E649F55C-52B2-4AC6-9B16-C75FF9A4DEB4}" type="presOf" srcId="{E3C48BA7-BC87-49C6-BDA6-52BA80C0B162}" destId="{CF2F49A0-855C-4724-93D5-F21759F4485C}" srcOrd="0" destOrd="0" presId="urn:microsoft.com/office/officeart/2005/8/layout/vProcess5"/>
    <dgm:cxn modelId="{F516158D-C1F0-4154-BDCE-91B3DA21E1C4}" type="presOf" srcId="{3739D97A-2F79-4E07-8C83-E7DA9B039834}" destId="{1B32538F-3F22-42EB-BC09-1AD530CFD4DC}" srcOrd="1" destOrd="0" presId="urn:microsoft.com/office/officeart/2005/8/layout/vProcess5"/>
    <dgm:cxn modelId="{4E030812-E6D2-4CD6-892F-25EA1CDF50E1}" type="presOf" srcId="{83844426-10C2-49B2-9929-342A9F0162B6}" destId="{AC6F025F-6272-4C9E-ABD2-6103369E0264}" srcOrd="0" destOrd="0" presId="urn:microsoft.com/office/officeart/2005/8/layout/vProcess5"/>
    <dgm:cxn modelId="{E939422E-81B3-474B-9DE7-A8FC2B3C08CA}" type="presOf" srcId="{25E4F51B-2BB9-4E3F-A64E-E8A86CDD0CD0}" destId="{7ECFA420-A36D-4E95-A87A-1AFBDD46D663}" srcOrd="0" destOrd="0" presId="urn:microsoft.com/office/officeart/2005/8/layout/vProcess5"/>
    <dgm:cxn modelId="{0152A60A-E740-4A36-A11E-1C6A9FC59F46}" type="presOf" srcId="{E9D1119B-FC29-46A4-AECC-4DD1C013D747}" destId="{02B969AD-3AB8-429B-8D22-9F8D86276775}" srcOrd="0" destOrd="0" presId="urn:microsoft.com/office/officeart/2005/8/layout/vProcess5"/>
    <dgm:cxn modelId="{B5BDF882-C4B0-4107-B700-4FAF881F9723}" type="presParOf" srcId="{C27ED461-B75A-463F-A6D1-0E342E3017CA}" destId="{D660DB89-8ADE-4844-9475-6C7E0A475F5B}" srcOrd="0" destOrd="0" presId="urn:microsoft.com/office/officeart/2005/8/layout/vProcess5"/>
    <dgm:cxn modelId="{A07F384D-D312-4E0C-8698-4812BC2D62F3}" type="presParOf" srcId="{C27ED461-B75A-463F-A6D1-0E342E3017CA}" destId="{02B969AD-3AB8-429B-8D22-9F8D86276775}" srcOrd="1" destOrd="0" presId="urn:microsoft.com/office/officeart/2005/8/layout/vProcess5"/>
    <dgm:cxn modelId="{E658501C-F888-47B2-9F3B-689833D90EF3}" type="presParOf" srcId="{C27ED461-B75A-463F-A6D1-0E342E3017CA}" destId="{CF2F49A0-855C-4724-93D5-F21759F4485C}" srcOrd="2" destOrd="0" presId="urn:microsoft.com/office/officeart/2005/8/layout/vProcess5"/>
    <dgm:cxn modelId="{4996072E-AD38-4337-8251-9E879E4F9388}" type="presParOf" srcId="{C27ED461-B75A-463F-A6D1-0E342E3017CA}" destId="{4A9E57BC-5594-426B-AA46-F56F7C6FB03D}" srcOrd="3" destOrd="0" presId="urn:microsoft.com/office/officeart/2005/8/layout/vProcess5"/>
    <dgm:cxn modelId="{90CF5E26-DD39-45B5-918C-780219FE93EF}" type="presParOf" srcId="{C27ED461-B75A-463F-A6D1-0E342E3017CA}" destId="{4F56F6E3-0F79-4254-9484-18BA4AE5C858}" srcOrd="4" destOrd="0" presId="urn:microsoft.com/office/officeart/2005/8/layout/vProcess5"/>
    <dgm:cxn modelId="{DD16EFC0-4695-4A3E-BBAE-A3291A168562}" type="presParOf" srcId="{C27ED461-B75A-463F-A6D1-0E342E3017CA}" destId="{0AC5ED8C-FB12-48F3-97AE-673591A29C9E}" srcOrd="5" destOrd="0" presId="urn:microsoft.com/office/officeart/2005/8/layout/vProcess5"/>
    <dgm:cxn modelId="{89257ADF-D170-4C49-BE7A-000FA370A1A5}" type="presParOf" srcId="{C27ED461-B75A-463F-A6D1-0E342E3017CA}" destId="{EC523266-224C-486C-9DFF-6FEE19EC9B6A}" srcOrd="6" destOrd="0" presId="urn:microsoft.com/office/officeart/2005/8/layout/vProcess5"/>
    <dgm:cxn modelId="{3178193C-B870-448B-BE14-F38CABFF1C6F}" type="presParOf" srcId="{C27ED461-B75A-463F-A6D1-0E342E3017CA}" destId="{7ECFA420-A36D-4E95-A87A-1AFBDD46D663}" srcOrd="7" destOrd="0" presId="urn:microsoft.com/office/officeart/2005/8/layout/vProcess5"/>
    <dgm:cxn modelId="{6AEC6AB9-3532-4841-8BA9-0E070BF8EF4E}" type="presParOf" srcId="{C27ED461-B75A-463F-A6D1-0E342E3017CA}" destId="{9048360F-F572-4242-9E3F-F2A02AFF0A17}" srcOrd="8" destOrd="0" presId="urn:microsoft.com/office/officeart/2005/8/layout/vProcess5"/>
    <dgm:cxn modelId="{94FA6340-B4B6-4283-A859-61E1728ED3FF}" type="presParOf" srcId="{C27ED461-B75A-463F-A6D1-0E342E3017CA}" destId="{AC6F025F-6272-4C9E-ABD2-6103369E0264}" srcOrd="9" destOrd="0" presId="urn:microsoft.com/office/officeart/2005/8/layout/vProcess5"/>
    <dgm:cxn modelId="{240F97E8-9D79-47DE-949F-F875F141A51B}" type="presParOf" srcId="{C27ED461-B75A-463F-A6D1-0E342E3017CA}" destId="{D1E76E10-0C38-46A3-A8C3-DAAF7DCF0D05}" srcOrd="10" destOrd="0" presId="urn:microsoft.com/office/officeart/2005/8/layout/vProcess5"/>
    <dgm:cxn modelId="{4B8B2026-9876-4CE5-984D-E307E9D1AFDF}" type="presParOf" srcId="{C27ED461-B75A-463F-A6D1-0E342E3017CA}" destId="{B1DB7676-1C86-4EE0-8CF1-FE99BFD2A996}" srcOrd="11" destOrd="0" presId="urn:microsoft.com/office/officeart/2005/8/layout/vProcess5"/>
    <dgm:cxn modelId="{90DA8546-8EF6-4D23-9862-0BF51FA1109B}" type="presParOf" srcId="{C27ED461-B75A-463F-A6D1-0E342E3017CA}" destId="{E204DD15-5137-4387-A04C-227A1249779A}" srcOrd="12" destOrd="0" presId="urn:microsoft.com/office/officeart/2005/8/layout/vProcess5"/>
    <dgm:cxn modelId="{53F3239E-2C21-4FBD-B621-0A580CACD8F7}" type="presParOf" srcId="{C27ED461-B75A-463F-A6D1-0E342E3017CA}" destId="{1B32538F-3F22-42EB-BC09-1AD530CFD4DC}" srcOrd="13" destOrd="0" presId="urn:microsoft.com/office/officeart/2005/8/layout/vProcess5"/>
    <dgm:cxn modelId="{51457AFA-3CB5-4840-986E-3B9651DCF979}" type="presParOf" srcId="{C27ED461-B75A-463F-A6D1-0E342E3017CA}" destId="{69FF81D9-3F03-4D0A-9F04-F62E2A34759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C1725-2A63-44D1-A06B-DECB57A394D3}">
      <dsp:nvSpPr>
        <dsp:cNvPr id="0" name=""/>
        <dsp:cNvSpPr/>
      </dsp:nvSpPr>
      <dsp:spPr>
        <a:xfrm>
          <a:off x="122928" y="0"/>
          <a:ext cx="2340420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noProof="0" dirty="0" smtClean="0"/>
            <a:t>НАЧАЛО</a:t>
          </a:r>
          <a:endParaRPr lang="en-US" sz="1700" b="0" kern="1200" noProof="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noProof="0" dirty="0" err="1" smtClean="0"/>
            <a:t>Обратите</a:t>
          </a:r>
          <a:r>
            <a:rPr lang="uk-UA" sz="1700" b="1" kern="1200" noProof="0" dirty="0" smtClean="0"/>
            <a:t> </a:t>
          </a:r>
          <a:r>
            <a:rPr lang="uk-UA" sz="1700" b="1" kern="1200" noProof="0" dirty="0" err="1" smtClean="0"/>
            <a:t>внимание</a:t>
          </a:r>
          <a:r>
            <a:rPr lang="uk-UA" sz="1700" b="1" kern="1200" noProof="0" dirty="0" smtClean="0"/>
            <a:t> на </a:t>
          </a:r>
          <a:r>
            <a:rPr lang="uk-UA" sz="1700" b="1" kern="1200" noProof="0" dirty="0" err="1" smtClean="0"/>
            <a:t>свой</a:t>
          </a:r>
          <a:r>
            <a:rPr lang="uk-UA" sz="1700" b="1" kern="1200" noProof="0" dirty="0" smtClean="0"/>
            <a:t> проект</a:t>
          </a:r>
          <a:r>
            <a:rPr lang="pl-PL" sz="1700" b="1" kern="1200" noProof="0" dirty="0" smtClean="0"/>
            <a:t> </a:t>
          </a:r>
          <a:r>
            <a:rPr lang="pl-PL" sz="1700" b="1" kern="1200" noProof="0" dirty="0" smtClean="0"/>
            <a:t>– </a:t>
          </a:r>
          <a:r>
            <a:rPr lang="uk-UA" sz="1700" b="0" kern="1200" noProof="0" dirty="0" err="1" smtClean="0"/>
            <a:t>расскажите</a:t>
          </a:r>
          <a:r>
            <a:rPr lang="uk-UA" sz="1700" b="0" kern="1200" noProof="0" dirty="0" smtClean="0"/>
            <a:t> </a:t>
          </a:r>
          <a:r>
            <a:rPr lang="uk-UA" sz="1700" b="0" kern="1200" noProof="0" dirty="0" smtClean="0"/>
            <a:t>про </a:t>
          </a:r>
          <a:r>
            <a:rPr lang="uk-UA" sz="1700" b="0" kern="1200" noProof="0" dirty="0" err="1" smtClean="0"/>
            <a:t>цели</a:t>
          </a:r>
          <a:r>
            <a:rPr lang="uk-UA" sz="1700" b="0" kern="1200" noProof="0" dirty="0" smtClean="0"/>
            <a:t> </a:t>
          </a:r>
          <a:r>
            <a:rPr lang="uk-UA" sz="1700" b="0" kern="1200" noProof="0" dirty="0" err="1" smtClean="0"/>
            <a:t>проекта</a:t>
          </a:r>
          <a:r>
            <a:rPr lang="uk-UA" sz="1700" b="0" kern="1200" noProof="0" dirty="0" smtClean="0"/>
            <a:t> и </a:t>
          </a:r>
          <a:r>
            <a:rPr lang="uk-UA" sz="1700" b="0" kern="1200" noProof="0" dirty="0" err="1" smtClean="0"/>
            <a:t>запланированные</a:t>
          </a:r>
          <a:r>
            <a:rPr lang="uk-UA" sz="1700" b="0" kern="1200" noProof="0" dirty="0" smtClean="0"/>
            <a:t> </a:t>
          </a:r>
          <a:r>
            <a:rPr lang="uk-UA" sz="1700" b="0" kern="1200" noProof="0" dirty="0" err="1" smtClean="0"/>
            <a:t>результаты</a:t>
          </a:r>
          <a:endParaRPr lang="en-US" sz="1700" b="0" kern="1200" noProof="0" dirty="0"/>
        </a:p>
      </dsp:txBody>
      <dsp:txXfrm>
        <a:off x="181697" y="58769"/>
        <a:ext cx="2222882" cy="1888969"/>
      </dsp:txXfrm>
    </dsp:sp>
    <dsp:sp modelId="{8D00E522-2585-4A7B-9E24-20DB157AECEA}">
      <dsp:nvSpPr>
        <dsp:cNvPr id="0" name=""/>
        <dsp:cNvSpPr/>
      </dsp:nvSpPr>
      <dsp:spPr>
        <a:xfrm>
          <a:off x="2558171" y="765845"/>
          <a:ext cx="220221" cy="490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 dirty="0"/>
        </a:p>
      </dsp:txBody>
      <dsp:txXfrm>
        <a:off x="2558171" y="863949"/>
        <a:ext cx="154155" cy="294313"/>
      </dsp:txXfrm>
    </dsp:sp>
    <dsp:sp modelId="{23D10FB3-D746-4DEB-9FAD-47D34D67385F}">
      <dsp:nvSpPr>
        <dsp:cNvPr id="0" name=""/>
        <dsp:cNvSpPr/>
      </dsp:nvSpPr>
      <dsp:spPr>
        <a:xfrm>
          <a:off x="2878860" y="0"/>
          <a:ext cx="2449067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dirty="0" smtClean="0"/>
            <a:t>РЕАЛИЗАЦИЯ</a:t>
          </a:r>
          <a:endParaRPr lang="pl-PL" sz="1700" b="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err="1" smtClean="0"/>
            <a:t>Поддерживайте</a:t>
          </a:r>
          <a:r>
            <a:rPr lang="uk-UA" sz="1700" b="1" kern="1200" dirty="0" smtClean="0"/>
            <a:t>  </a:t>
          </a:r>
          <a:r>
            <a:rPr lang="uk-UA" sz="1700" b="1" kern="1200" dirty="0" err="1" smtClean="0"/>
            <a:t>интерес</a:t>
          </a:r>
          <a:r>
            <a:rPr lang="uk-UA" sz="1700" b="1" kern="1200" dirty="0" smtClean="0"/>
            <a:t> и  </a:t>
          </a:r>
          <a:r>
            <a:rPr lang="uk-UA" sz="1700" b="1" kern="1200" dirty="0" err="1" smtClean="0"/>
            <a:t>активное</a:t>
          </a:r>
          <a:r>
            <a:rPr lang="uk-UA" sz="1700" b="1" kern="1200" dirty="0" smtClean="0"/>
            <a:t> </a:t>
          </a:r>
          <a:r>
            <a:rPr lang="uk-UA" sz="1700" b="1" kern="1200" dirty="0" err="1" smtClean="0"/>
            <a:t>участие</a:t>
          </a:r>
          <a:r>
            <a:rPr lang="pl-PL" sz="1700" b="1" kern="1200" dirty="0" smtClean="0"/>
            <a:t> </a:t>
          </a:r>
          <a:r>
            <a:rPr lang="pl-PL" sz="1700" b="1" kern="1200" dirty="0" smtClean="0"/>
            <a:t>– </a:t>
          </a:r>
          <a:r>
            <a:rPr lang="ru-RU" sz="1700" b="1" kern="1200" dirty="0" smtClean="0"/>
            <a:t>расскажите</a:t>
          </a:r>
          <a:r>
            <a:rPr lang="uk-UA" sz="1700" b="0" kern="1200" dirty="0" smtClean="0"/>
            <a:t>, </a:t>
          </a:r>
          <a:r>
            <a:rPr lang="uk-UA" sz="1700" b="0" kern="1200" dirty="0" smtClean="0"/>
            <a:t>на </a:t>
          </a:r>
          <a:r>
            <a:rPr lang="uk-UA" sz="1700" b="0" kern="1200" dirty="0" err="1" smtClean="0"/>
            <a:t>каком</a:t>
          </a:r>
          <a:r>
            <a:rPr lang="uk-UA" sz="1700" b="0" kern="1200" dirty="0" smtClean="0"/>
            <a:t> </a:t>
          </a:r>
          <a:r>
            <a:rPr lang="uk-UA" sz="1700" b="0" kern="1200" dirty="0" err="1" smtClean="0"/>
            <a:t>этапе</a:t>
          </a:r>
          <a:r>
            <a:rPr lang="uk-UA" sz="1700" b="0" kern="1200" dirty="0" smtClean="0"/>
            <a:t> </a:t>
          </a:r>
          <a:r>
            <a:rPr lang="uk-UA" sz="1700" b="0" kern="1200" dirty="0" err="1" smtClean="0"/>
            <a:t>реализвации</a:t>
          </a:r>
          <a:r>
            <a:rPr lang="uk-UA" sz="1700" b="0" kern="1200" dirty="0" smtClean="0"/>
            <a:t> </a:t>
          </a:r>
          <a:r>
            <a:rPr lang="uk-UA" sz="1700" b="0" kern="1200" dirty="0" err="1" smtClean="0"/>
            <a:t>находится</a:t>
          </a:r>
          <a:r>
            <a:rPr lang="uk-UA" sz="1700" b="0" kern="1200" dirty="0" smtClean="0"/>
            <a:t> </a:t>
          </a:r>
          <a:r>
            <a:rPr lang="uk-UA" sz="1700" b="0" kern="1200" dirty="0" smtClean="0"/>
            <a:t>проект </a:t>
          </a:r>
          <a:r>
            <a:rPr lang="uk-UA" sz="1700" b="0" kern="1200" dirty="0" smtClean="0"/>
            <a:t>и его </a:t>
          </a:r>
          <a:r>
            <a:rPr lang="uk-UA" sz="1700" b="0" kern="1200" dirty="0" err="1" smtClean="0"/>
            <a:t>мероприятия</a:t>
          </a:r>
          <a:endParaRPr lang="pl-PL" sz="1700" b="0" kern="1200" dirty="0"/>
        </a:p>
      </dsp:txBody>
      <dsp:txXfrm>
        <a:off x="2937629" y="58769"/>
        <a:ext cx="2331529" cy="1888969"/>
      </dsp:txXfrm>
    </dsp:sp>
    <dsp:sp modelId="{664FB507-61B1-458E-B0C8-48D8BE32A446}">
      <dsp:nvSpPr>
        <dsp:cNvPr id="0" name=""/>
        <dsp:cNvSpPr/>
      </dsp:nvSpPr>
      <dsp:spPr>
        <a:xfrm>
          <a:off x="5456234" y="799780"/>
          <a:ext cx="264102" cy="4905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kern="1200"/>
        </a:p>
      </dsp:txBody>
      <dsp:txXfrm>
        <a:off x="5456234" y="897884"/>
        <a:ext cx="184871" cy="294313"/>
      </dsp:txXfrm>
    </dsp:sp>
    <dsp:sp modelId="{04B38FB9-96E2-431B-AEB8-B115C6248FB3}">
      <dsp:nvSpPr>
        <dsp:cNvPr id="0" name=""/>
        <dsp:cNvSpPr/>
      </dsp:nvSpPr>
      <dsp:spPr>
        <a:xfrm>
          <a:off x="5826234" y="0"/>
          <a:ext cx="2387119" cy="20065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0" kern="1200" dirty="0" smtClean="0"/>
            <a:t>ЗАВЕРШЕНИЕ</a:t>
          </a:r>
          <a:endParaRPr lang="pl-PL" sz="1700" b="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b="1" kern="1200" dirty="0" err="1" smtClean="0"/>
            <a:t>Делитесь</a:t>
          </a:r>
          <a:r>
            <a:rPr lang="uk-UA" sz="1700" b="1" kern="1200" dirty="0" smtClean="0"/>
            <a:t> </a:t>
          </a:r>
          <a:r>
            <a:rPr lang="uk-UA" sz="1700" b="1" kern="1200" dirty="0" smtClean="0"/>
            <a:t>результатами </a:t>
          </a:r>
          <a:r>
            <a:rPr lang="uk-UA" sz="1700" b="1" kern="1200" dirty="0" err="1" smtClean="0"/>
            <a:t>проекта</a:t>
          </a:r>
          <a:r>
            <a:rPr lang="uk-UA" sz="1700" b="1" kern="1200" dirty="0" smtClean="0"/>
            <a:t> </a:t>
          </a:r>
          <a:r>
            <a:rPr lang="pl-PL" sz="1700" b="1" kern="1200" dirty="0" smtClean="0"/>
            <a:t>–</a:t>
          </a:r>
          <a:r>
            <a:rPr lang="uk-UA" sz="1700" b="1" kern="1200" dirty="0" smtClean="0"/>
            <a:t> </a:t>
          </a:r>
          <a:r>
            <a:rPr lang="uk-UA" sz="1700" b="1" kern="1200" dirty="0" err="1" smtClean="0"/>
            <a:t>сделайте</a:t>
          </a:r>
          <a:r>
            <a:rPr lang="uk-UA" sz="1700" b="0" kern="1200" dirty="0" smtClean="0"/>
            <a:t> </a:t>
          </a:r>
          <a:r>
            <a:rPr lang="uk-UA" sz="1700" b="0" kern="1200" dirty="0" smtClean="0"/>
            <a:t>так, </a:t>
          </a:r>
          <a:r>
            <a:rPr lang="uk-UA" sz="1700" b="0" kern="1200" dirty="0" err="1" smtClean="0"/>
            <a:t>чтобы</a:t>
          </a:r>
          <a:r>
            <a:rPr lang="pl-PL" sz="1700" b="0" kern="1200" dirty="0" smtClean="0"/>
            <a:t> </a:t>
          </a:r>
          <a:r>
            <a:rPr lang="uk-UA" sz="1700" b="0" kern="1200" dirty="0" smtClean="0"/>
            <a:t>люди </a:t>
          </a:r>
          <a:r>
            <a:rPr lang="uk-UA" sz="1700" b="0" kern="1200" dirty="0" err="1" smtClean="0"/>
            <a:t>пользовались</a:t>
          </a:r>
          <a:r>
            <a:rPr lang="uk-UA" sz="1700" b="0" kern="1200" dirty="0" smtClean="0"/>
            <a:t> </a:t>
          </a:r>
          <a:r>
            <a:rPr lang="uk-UA" sz="1700" b="0" kern="1200" dirty="0" err="1" smtClean="0"/>
            <a:t>ими</a:t>
          </a:r>
          <a:r>
            <a:rPr lang="pl-PL" sz="1700" b="0" kern="1200" dirty="0" smtClean="0"/>
            <a:t>/</a:t>
          </a:r>
          <a:r>
            <a:rPr lang="ru-RU" sz="1700" b="0" kern="1200" dirty="0" smtClean="0"/>
            <a:t>посещали</a:t>
          </a:r>
          <a:r>
            <a:rPr lang="pl-PL" sz="1700" b="0" kern="1200" dirty="0" smtClean="0"/>
            <a:t>/</a:t>
          </a:r>
          <a:r>
            <a:rPr lang="uk-UA" sz="1700" b="0" kern="1200" dirty="0" err="1" smtClean="0"/>
            <a:t>делились</a:t>
          </a:r>
          <a:r>
            <a:rPr lang="uk-UA" sz="1700" b="0" kern="1200" dirty="0" smtClean="0"/>
            <a:t> </a:t>
          </a:r>
          <a:r>
            <a:rPr lang="uk-UA" sz="1700" b="0" kern="1200" dirty="0" err="1" smtClean="0"/>
            <a:t>ими</a:t>
          </a:r>
          <a:endParaRPr lang="pl-PL" sz="1700" kern="1200" dirty="0"/>
        </a:p>
      </dsp:txBody>
      <dsp:txXfrm>
        <a:off x="5885003" y="58769"/>
        <a:ext cx="2269581" cy="18889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969AD-3AB8-429B-8D22-9F8D86276775}">
      <dsp:nvSpPr>
        <dsp:cNvPr id="0" name=""/>
        <dsp:cNvSpPr/>
      </dsp:nvSpPr>
      <dsp:spPr>
        <a:xfrm>
          <a:off x="0" y="0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ЦЕЛЬ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Что и зачем я хочу сообщить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27020" y="27020"/>
        <a:ext cx="4323939" cy="868478"/>
      </dsp:txXfrm>
    </dsp:sp>
    <dsp:sp modelId="{CF2F49A0-855C-4724-93D5-F21759F4485C}">
      <dsp:nvSpPr>
        <dsp:cNvPr id="0" name=""/>
        <dsp:cNvSpPr/>
      </dsp:nvSpPr>
      <dsp:spPr>
        <a:xfrm>
          <a:off x="405288" y="1050646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ЦЕЛЕВАЯ ГРУППА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Кому я хочу донести информацию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432308" y="1077666"/>
        <a:ext cx="4368378" cy="868478"/>
      </dsp:txXfrm>
    </dsp:sp>
    <dsp:sp modelId="{4A9E57BC-5594-426B-AA46-F56F7C6FB03D}">
      <dsp:nvSpPr>
        <dsp:cNvPr id="0" name=""/>
        <dsp:cNvSpPr/>
      </dsp:nvSpPr>
      <dsp:spPr>
        <a:xfrm>
          <a:off x="810577" y="2101293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ИНСТРУМЕНТЫ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Как лучше донести  информацию  к данной целевой аудитории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837597" y="2128313"/>
        <a:ext cx="4368378" cy="868478"/>
      </dsp:txXfrm>
    </dsp:sp>
    <dsp:sp modelId="{4F56F6E3-0F79-4254-9484-18BA4AE5C858}">
      <dsp:nvSpPr>
        <dsp:cNvPr id="0" name=""/>
        <dsp:cNvSpPr/>
      </dsp:nvSpPr>
      <dsp:spPr>
        <a:xfrm>
          <a:off x="1215866" y="3151939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O</a:t>
          </a:r>
          <a:r>
            <a:rPr lang="uk-UA" sz="1800" kern="1200" dirty="0" smtClean="0"/>
            <a:t>ЦЕНКА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Какие индикаторы покажут, принесли ли действия ожидаемый результат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1242886" y="3178959"/>
        <a:ext cx="4368378" cy="868478"/>
      </dsp:txXfrm>
    </dsp:sp>
    <dsp:sp modelId="{0AC5ED8C-FB12-48F3-97AE-673591A29C9E}">
      <dsp:nvSpPr>
        <dsp:cNvPr id="0" name=""/>
        <dsp:cNvSpPr/>
      </dsp:nvSpPr>
      <dsp:spPr>
        <a:xfrm>
          <a:off x="1621155" y="4202586"/>
          <a:ext cx="5427345" cy="922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БЮДЖЕТ</a:t>
          </a:r>
          <a:endParaRPr lang="pl-PL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Какие средства необходимы для реализации запланированного</a:t>
          </a:r>
          <a:r>
            <a:rPr lang="pl-PL" sz="1800" kern="1200" dirty="0" smtClean="0"/>
            <a:t>?</a:t>
          </a:r>
          <a:endParaRPr lang="pl-PL" sz="1800" kern="1200" dirty="0"/>
        </a:p>
      </dsp:txBody>
      <dsp:txXfrm>
        <a:off x="1648175" y="4229606"/>
        <a:ext cx="4368378" cy="868478"/>
      </dsp:txXfrm>
    </dsp:sp>
    <dsp:sp modelId="{EC523266-224C-486C-9DFF-6FEE19EC9B6A}">
      <dsp:nvSpPr>
        <dsp:cNvPr id="0" name=""/>
        <dsp:cNvSpPr/>
      </dsp:nvSpPr>
      <dsp:spPr>
        <a:xfrm>
          <a:off x="4827707" y="673951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4962625" y="673951"/>
        <a:ext cx="329801" cy="451227"/>
      </dsp:txXfrm>
    </dsp:sp>
    <dsp:sp modelId="{7ECFA420-A36D-4E95-A87A-1AFBDD46D663}">
      <dsp:nvSpPr>
        <dsp:cNvPr id="0" name=""/>
        <dsp:cNvSpPr/>
      </dsp:nvSpPr>
      <dsp:spPr>
        <a:xfrm>
          <a:off x="5232996" y="1724597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5367914" y="1724597"/>
        <a:ext cx="329801" cy="451227"/>
      </dsp:txXfrm>
    </dsp:sp>
    <dsp:sp modelId="{9048360F-F572-4242-9E3F-F2A02AFF0A17}">
      <dsp:nvSpPr>
        <dsp:cNvPr id="0" name=""/>
        <dsp:cNvSpPr/>
      </dsp:nvSpPr>
      <dsp:spPr>
        <a:xfrm>
          <a:off x="5638285" y="2759869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5773203" y="2759869"/>
        <a:ext cx="329801" cy="451227"/>
      </dsp:txXfrm>
    </dsp:sp>
    <dsp:sp modelId="{AC6F025F-6272-4C9E-ABD2-6103369E0264}">
      <dsp:nvSpPr>
        <dsp:cNvPr id="0" name=""/>
        <dsp:cNvSpPr/>
      </dsp:nvSpPr>
      <dsp:spPr>
        <a:xfrm>
          <a:off x="6043573" y="3820765"/>
          <a:ext cx="599637" cy="5996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kern="1200"/>
        </a:p>
      </dsp:txBody>
      <dsp:txXfrm>
        <a:off x="6178491" y="3820765"/>
        <a:ext cx="329801" cy="451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062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84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42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bu2020.eu/files/pages/075D973A-5958-9A8E-23D6-20AF9D13EB83.pdf" TargetMode="External"/><Relationship Id="rId7" Type="http://schemas.openxmlformats.org/officeDocument/2006/relationships/hyperlink" Target="http://www.interact-eu.net/library?field_fields_of_expertise_tid=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c.europa.eu/europeaid/sites/devco/files/communication_and_visibility_manual_en_0.pdf" TargetMode="External"/><Relationship Id="rId5" Type="http://schemas.openxmlformats.org/officeDocument/2006/relationships/hyperlink" Target="http://pbu2020.eu/pl/pages/355" TargetMode="External"/><Relationship Id="rId4" Type="http://schemas.openxmlformats.org/officeDocument/2006/relationships/hyperlink" Target="http://ec.europa.eu/regional_policy/en/information/logos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7" y="582804"/>
            <a:ext cx="8608581" cy="508917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Font typeface="Arial"/>
              <a:buNone/>
              <a:defRPr/>
            </a:pPr>
            <a:endParaRPr lang="pl-PL" sz="2800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uk-UA" sz="2800" dirty="0" smtClean="0">
                <a:solidFill>
                  <a:prstClr val="white"/>
                </a:solidFill>
              </a:rPr>
              <a:t>ПРОГРАММА ТРАНСГРАНИЧНОГО СОТРУДНИЧЕСТВА</a:t>
            </a:r>
          </a:p>
          <a:p>
            <a:pPr algn="ctr">
              <a:defRPr/>
            </a:pPr>
            <a:r>
              <a:rPr lang="uk-UA" sz="2800" dirty="0" smtClean="0">
                <a:solidFill>
                  <a:prstClr val="white"/>
                </a:solidFill>
              </a:rPr>
              <a:t> ПОЛЬША</a:t>
            </a:r>
            <a:r>
              <a:rPr lang="pl" sz="2800" dirty="0" smtClean="0">
                <a:solidFill>
                  <a:prstClr val="white"/>
                </a:solidFill>
              </a:rPr>
              <a:t>-</a:t>
            </a:r>
            <a:r>
              <a:rPr lang="uk-UA" sz="2800" dirty="0" smtClean="0">
                <a:solidFill>
                  <a:prstClr val="white"/>
                </a:solidFill>
              </a:rPr>
              <a:t>БЕЛАРУСЬ</a:t>
            </a:r>
            <a:r>
              <a:rPr lang="pl" sz="2800" dirty="0" smtClean="0">
                <a:solidFill>
                  <a:prstClr val="white"/>
                </a:solidFill>
              </a:rPr>
              <a:t>-</a:t>
            </a:r>
            <a:r>
              <a:rPr lang="uk-UA" sz="2800" dirty="0" smtClean="0">
                <a:solidFill>
                  <a:prstClr val="white"/>
                </a:solidFill>
              </a:rPr>
              <a:t>УКРАИНА</a:t>
            </a:r>
            <a:r>
              <a:rPr lang="pl" sz="2800" dirty="0" smtClean="0">
                <a:solidFill>
                  <a:prstClr val="white"/>
                </a:solidFill>
              </a:rPr>
              <a:t> 2014–2020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2800" dirty="0" smtClean="0">
              <a:solidFill>
                <a:prstClr val="white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endParaRPr lang="en-US" sz="2400" b="1" dirty="0" smtClean="0">
              <a:solidFill>
                <a:prstClr val="white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uk-UA" sz="2400" b="1" dirty="0" smtClean="0">
                <a:solidFill>
                  <a:schemeClr val="bg1"/>
                </a:solidFill>
              </a:rPr>
              <a:t>КОММУНИКАЦІЯ И ВИЗУАЛИЗАЦИЯ</a:t>
            </a:r>
            <a:endParaRPr lang="en-US" sz="2400" b="1" dirty="0">
              <a:solidFill>
                <a:schemeClr val="bg1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pl-PL" sz="30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r>
              <a:rPr lang="uk-UA" sz="1600" dirty="0" smtClean="0">
                <a:solidFill>
                  <a:prstClr val="white"/>
                </a:solidFill>
              </a:rPr>
              <a:t>ТРЕНИНГ ДЛЯ ЗАЯВИТЕЛЕЙ</a:t>
            </a:r>
            <a:endParaRPr lang="en-US" sz="1600" dirty="0" smtClean="0">
              <a:solidFill>
                <a:prstClr val="white"/>
              </a:solidFill>
            </a:endParaRPr>
          </a:p>
          <a:p>
            <a:pPr marL="457200" indent="-457200" algn="ctr">
              <a:spcBef>
                <a:spcPct val="20000"/>
              </a:spcBef>
              <a:buFont typeface="Arial"/>
              <a:buNone/>
              <a:defRPr/>
            </a:pPr>
            <a:r>
              <a:rPr lang="uk-UA" sz="1600" dirty="0" smtClean="0">
                <a:solidFill>
                  <a:prstClr val="white"/>
                </a:solidFill>
              </a:rPr>
              <a:t>СЕНТЯБРЬ </a:t>
            </a:r>
            <a:r>
              <a:rPr lang="en-US" sz="1600" dirty="0" smtClean="0">
                <a:solidFill>
                  <a:prstClr val="white"/>
                </a:solidFill>
              </a:rPr>
              <a:t>201</a:t>
            </a:r>
            <a:r>
              <a:rPr lang="pl-PL" sz="1600" dirty="0" smtClean="0">
                <a:solidFill>
                  <a:prstClr val="white"/>
                </a:solidFill>
              </a:rPr>
              <a:t>8</a:t>
            </a:r>
            <a:endParaRPr lang="pl-PL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2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03919" y="968375"/>
            <a:ext cx="8011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Инструменты </a:t>
            </a:r>
            <a:r>
              <a:rPr lang="uk-UA" sz="2800" b="1" cap="small" dirty="0"/>
              <a:t>и</a:t>
            </a:r>
            <a:r>
              <a:rPr lang="uk-UA" sz="2800" b="1" cap="small" dirty="0" smtClean="0"/>
              <a:t> </a:t>
            </a:r>
            <a:r>
              <a:rPr lang="uk-UA" sz="2800" b="1" cap="small" dirty="0"/>
              <a:t>бюджет на </a:t>
            </a:r>
            <a:r>
              <a:rPr lang="uk-UA" sz="2800" b="1" cap="small" dirty="0" err="1" smtClean="0"/>
              <a:t>продвижение</a:t>
            </a:r>
            <a:r>
              <a:rPr lang="en-US" sz="2800" b="1" cap="small" dirty="0" smtClean="0"/>
              <a:t>/</a:t>
            </a:r>
            <a:r>
              <a:rPr lang="ru-RU" sz="2800" b="1" cap="small" dirty="0" smtClean="0"/>
              <a:t>рекламу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2118167"/>
            <a:ext cx="8011375" cy="3967489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uk-UA" sz="2000" dirty="0"/>
              <a:t>Бюджет на </a:t>
            </a:r>
            <a:r>
              <a:rPr lang="uk-UA" sz="2000" dirty="0" err="1" smtClean="0"/>
              <a:t>продвижение</a:t>
            </a:r>
            <a:r>
              <a:rPr lang="en-US" sz="2000" dirty="0" smtClean="0"/>
              <a:t>/</a:t>
            </a:r>
            <a:r>
              <a:rPr lang="ru-RU" sz="2000" dirty="0" smtClean="0"/>
              <a:t>рекламу</a:t>
            </a:r>
            <a:r>
              <a:rPr lang="uk-UA" sz="2000" dirty="0" smtClean="0"/>
              <a:t> </a:t>
            </a:r>
            <a:r>
              <a:rPr lang="uk-UA" sz="2000" dirty="0" smtClean="0"/>
              <a:t>необходимо тщательно рассчитать в зависимости от масштаба проекта, </a:t>
            </a:r>
            <a:r>
              <a:rPr lang="uk-UA" sz="2000" dirty="0"/>
              <a:t>е</a:t>
            </a:r>
            <a:r>
              <a:rPr lang="uk-UA" sz="2000" dirty="0" smtClean="0"/>
              <a:t>го </a:t>
            </a:r>
            <a:r>
              <a:rPr lang="uk-UA" sz="2000" dirty="0" smtClean="0"/>
              <a:t>предмета, сферы деятельности, партнеров</a:t>
            </a:r>
            <a:r>
              <a:rPr lang="uk-UA" sz="2000" dirty="0"/>
              <a:t>, </a:t>
            </a:r>
            <a:r>
              <a:rPr lang="uk-UA" sz="2000" dirty="0" smtClean="0"/>
              <a:t>ожидаемого влияния. </a:t>
            </a:r>
          </a:p>
          <a:p>
            <a:pPr algn="just">
              <a:lnSpc>
                <a:spcPct val="150000"/>
              </a:lnSpc>
            </a:pPr>
            <a:r>
              <a:rPr lang="uk-UA" sz="2000" dirty="0" smtClean="0"/>
              <a:t>Бюджет должен быть привязан к стратегии продвижения (с </a:t>
            </a:r>
            <a:r>
              <a:rPr lang="uk-UA" sz="2000" dirty="0" err="1" smtClean="0"/>
              <a:t>учетом</a:t>
            </a:r>
            <a:r>
              <a:rPr lang="uk-UA" sz="2000" dirty="0" smtClean="0"/>
              <a:t> </a:t>
            </a:r>
            <a:r>
              <a:rPr lang="uk-UA" sz="2000" dirty="0" err="1" smtClean="0"/>
              <a:t>выбранных</a:t>
            </a:r>
            <a:r>
              <a:rPr lang="uk-UA" sz="2000" dirty="0" smtClean="0"/>
              <a:t> </a:t>
            </a:r>
            <a:r>
              <a:rPr lang="uk-UA" sz="2000" dirty="0" smtClean="0"/>
              <a:t>инструментов</a:t>
            </a:r>
            <a:r>
              <a:rPr lang="uk-UA" sz="2000" dirty="0"/>
              <a:t>, </a:t>
            </a:r>
            <a:r>
              <a:rPr lang="uk-UA" sz="2000" dirty="0" smtClean="0"/>
              <a:t>мероприятий,  целевых </a:t>
            </a:r>
            <a:r>
              <a:rPr lang="uk-UA" sz="2000" dirty="0" err="1" smtClean="0"/>
              <a:t>групп</a:t>
            </a:r>
            <a:r>
              <a:rPr lang="uk-UA" sz="2000" dirty="0" smtClean="0"/>
              <a:t>).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 err="1" smtClean="0"/>
              <a:t>Ка</a:t>
            </a:r>
            <a:r>
              <a:rPr lang="uk-UA" sz="2800" b="1" cap="small" dirty="0" err="1" smtClean="0"/>
              <a:t>к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обеспечить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соответствующую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визуализацию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проекта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491595"/>
            <a:ext cx="8163775" cy="45940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algn="just">
              <a:spcAft>
                <a:spcPts val="600"/>
              </a:spcAft>
              <a:buFont typeface="Wingdings" pitchFamily="2" charset="2"/>
              <a:buChar char="ü"/>
            </a:pPr>
            <a:endParaRPr lang="uk-UA" dirty="0" smtClean="0"/>
          </a:p>
          <a:p>
            <a:pPr marL="266700" indent="-26670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uk-UA" dirty="0" err="1" smtClean="0"/>
              <a:t>использование</a:t>
            </a:r>
            <a:r>
              <a:rPr lang="uk-UA" dirty="0" smtClean="0"/>
              <a:t> логотипа </a:t>
            </a:r>
            <a:r>
              <a:rPr lang="uk-UA" dirty="0" err="1" smtClean="0"/>
              <a:t>Программы</a:t>
            </a:r>
            <a:r>
              <a:rPr lang="uk-UA" dirty="0" smtClean="0"/>
              <a:t> и </a:t>
            </a:r>
            <a:r>
              <a:rPr lang="uk-UA" dirty="0" err="1" smtClean="0"/>
              <a:t>флага</a:t>
            </a:r>
            <a:r>
              <a:rPr lang="uk-UA" dirty="0" smtClean="0"/>
              <a:t> ЕС </a:t>
            </a:r>
            <a:r>
              <a:rPr lang="uk-UA" dirty="0" err="1" smtClean="0"/>
              <a:t>является</a:t>
            </a:r>
            <a:r>
              <a:rPr lang="uk-UA" dirty="0" smtClean="0"/>
              <a:t> </a:t>
            </a:r>
            <a:r>
              <a:rPr lang="uk-UA" dirty="0" err="1" smtClean="0"/>
              <a:t>обязательным</a:t>
            </a:r>
            <a:r>
              <a:rPr lang="uk-UA" dirty="0" smtClean="0"/>
              <a:t> </a:t>
            </a:r>
            <a:r>
              <a:rPr lang="uk-UA" dirty="0"/>
              <a:t>для </a:t>
            </a:r>
            <a:r>
              <a:rPr lang="uk-UA" dirty="0" err="1" smtClean="0"/>
              <a:t>всех</a:t>
            </a:r>
            <a:r>
              <a:rPr lang="uk-UA" dirty="0" smtClean="0"/>
              <a:t> </a:t>
            </a:r>
            <a:r>
              <a:rPr lang="uk-UA" dirty="0" err="1" smtClean="0"/>
              <a:t>и</a:t>
            </a:r>
            <a:r>
              <a:rPr lang="uk-UA" dirty="0" err="1" smtClean="0"/>
              <a:t>нформационных</a:t>
            </a:r>
            <a:r>
              <a:rPr lang="uk-UA" dirty="0" smtClean="0"/>
              <a:t> /</a:t>
            </a:r>
            <a:r>
              <a:rPr lang="uk-UA" dirty="0" err="1" smtClean="0"/>
              <a:t>рекламных</a:t>
            </a:r>
            <a:r>
              <a:rPr lang="uk-UA" dirty="0" smtClean="0"/>
              <a:t> </a:t>
            </a:r>
            <a:r>
              <a:rPr lang="uk-UA" dirty="0" err="1" smtClean="0"/>
              <a:t>продуктов</a:t>
            </a:r>
            <a:r>
              <a:rPr lang="uk-UA" dirty="0" smtClean="0"/>
              <a:t> </a:t>
            </a:r>
            <a:r>
              <a:rPr lang="uk-UA" dirty="0" err="1" smtClean="0"/>
              <a:t>проекта</a:t>
            </a:r>
            <a:r>
              <a:rPr lang="uk-UA" dirty="0" smtClean="0"/>
              <a:t> </a:t>
            </a:r>
            <a:r>
              <a:rPr lang="ru-RU" dirty="0"/>
              <a:t>(на </a:t>
            </a:r>
            <a:r>
              <a:rPr lang="ru-RU" dirty="0" smtClean="0"/>
              <a:t>печатных</a:t>
            </a:r>
            <a:r>
              <a:rPr lang="ru-RU" dirty="0" smtClean="0"/>
              <a:t> материалах и других продуктах, включая те, что используются </a:t>
            </a:r>
            <a:r>
              <a:rPr lang="ru-RU" dirty="0"/>
              <a:t>для </a:t>
            </a:r>
            <a:r>
              <a:rPr lang="ru-RU" dirty="0" smtClean="0"/>
              <a:t>конференций</a:t>
            </a:r>
            <a:r>
              <a:rPr lang="ru-RU" dirty="0"/>
              <a:t>, </a:t>
            </a:r>
            <a:r>
              <a:rPr lang="ru-RU" dirty="0" smtClean="0"/>
              <a:t>встреч</a:t>
            </a:r>
            <a:r>
              <a:rPr lang="ru-RU" dirty="0" smtClean="0"/>
              <a:t>), </a:t>
            </a:r>
            <a:r>
              <a:rPr lang="ru-RU" dirty="0"/>
              <a:t>а </a:t>
            </a:r>
            <a:r>
              <a:rPr lang="ru-RU" dirty="0" smtClean="0"/>
              <a:t>также </a:t>
            </a:r>
            <a:r>
              <a:rPr lang="ru-RU" dirty="0"/>
              <a:t>на </a:t>
            </a:r>
            <a:r>
              <a:rPr lang="ru-RU" dirty="0" smtClean="0"/>
              <a:t>всех других </a:t>
            </a:r>
            <a:r>
              <a:rPr lang="ru-RU" dirty="0" smtClean="0"/>
              <a:t>продуктах, </a:t>
            </a:r>
            <a:r>
              <a:rPr lang="ru-RU" dirty="0" smtClean="0"/>
              <a:t>созданных или приобретенных </a:t>
            </a:r>
            <a:r>
              <a:rPr lang="ru-RU" dirty="0"/>
              <a:t>в рамках </a:t>
            </a:r>
            <a:r>
              <a:rPr lang="ru-RU" dirty="0" smtClean="0"/>
              <a:t>проекта;</a:t>
            </a:r>
            <a:endParaRPr lang="pl-PL" dirty="0" smtClean="0"/>
          </a:p>
          <a:p>
            <a:pPr marL="266700" indent="-26670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/>
              <a:t>И</a:t>
            </a:r>
            <a:r>
              <a:rPr lang="uk-UA" sz="2000" b="1" dirty="0" err="1" smtClean="0"/>
              <a:t>нфраструктура</a:t>
            </a:r>
            <a:r>
              <a:rPr lang="uk-UA" sz="2000" b="1" dirty="0" smtClean="0"/>
              <a:t> и </a:t>
            </a:r>
            <a:r>
              <a:rPr lang="uk-UA" sz="2000" b="1" dirty="0" err="1" smtClean="0"/>
              <a:t>и</a:t>
            </a:r>
            <a:r>
              <a:rPr lang="uk-UA" sz="2000" b="1" dirty="0" err="1" smtClean="0"/>
              <a:t>нвестиции</a:t>
            </a:r>
            <a:r>
              <a:rPr lang="en-US" sz="2000" dirty="0" smtClean="0"/>
              <a:t>: </a:t>
            </a:r>
            <a:r>
              <a:rPr lang="uk-UA" sz="2000" dirty="0" err="1" smtClean="0"/>
              <a:t>и</a:t>
            </a:r>
            <a:r>
              <a:rPr lang="uk-UA" sz="2000" dirty="0" err="1" smtClean="0"/>
              <a:t>нформационные</a:t>
            </a:r>
            <a:r>
              <a:rPr lang="uk-UA" sz="2000" dirty="0" smtClean="0"/>
              <a:t> таблички во </a:t>
            </a:r>
            <a:r>
              <a:rPr lang="uk-UA" sz="2000" dirty="0" err="1" smtClean="0"/>
              <a:t>время</a:t>
            </a:r>
            <a:r>
              <a:rPr lang="uk-UA" sz="2000" dirty="0" smtClean="0"/>
              <a:t> </a:t>
            </a:r>
            <a:r>
              <a:rPr lang="uk-UA" sz="2000" dirty="0" err="1" smtClean="0"/>
              <a:t>строительства</a:t>
            </a:r>
            <a:r>
              <a:rPr lang="uk-UA" sz="2000" dirty="0" smtClean="0"/>
              <a:t> и </a:t>
            </a:r>
            <a:r>
              <a:rPr lang="uk-UA" sz="2000" dirty="0" err="1" smtClean="0"/>
              <a:t>памятные</a:t>
            </a:r>
            <a:r>
              <a:rPr lang="uk-UA" sz="2000" dirty="0" smtClean="0"/>
              <a:t> таблички </a:t>
            </a:r>
            <a:r>
              <a:rPr lang="uk-UA" sz="2000" dirty="0" err="1" smtClean="0"/>
              <a:t>после</a:t>
            </a:r>
            <a:r>
              <a:rPr lang="uk-UA" sz="2000" dirty="0" smtClean="0"/>
              <a:t> </a:t>
            </a:r>
            <a:r>
              <a:rPr lang="uk-UA" sz="2000" dirty="0" err="1" smtClean="0"/>
              <a:t>окончания</a:t>
            </a:r>
            <a:r>
              <a:rPr lang="uk-UA" sz="2000" dirty="0" smtClean="0"/>
              <a:t> </a:t>
            </a:r>
            <a:r>
              <a:rPr lang="uk-UA" sz="2000" dirty="0" err="1" smtClean="0"/>
              <a:t>строительства</a:t>
            </a:r>
            <a:r>
              <a:rPr lang="en-US" sz="2400" dirty="0" smtClean="0"/>
              <a:t>:</a:t>
            </a:r>
            <a:endParaRPr lang="en-US" sz="2400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/>
              <a:t>соответствующий </a:t>
            </a:r>
            <a:r>
              <a:rPr lang="ru-RU" dirty="0"/>
              <a:t>размер </a:t>
            </a:r>
            <a:r>
              <a:rPr lang="ru-RU" dirty="0" smtClean="0"/>
              <a:t>- </a:t>
            </a:r>
            <a:r>
              <a:rPr lang="ru-RU" dirty="0"/>
              <a:t>должны быть заметными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в </a:t>
            </a:r>
            <a:r>
              <a:rPr lang="uk-UA" dirty="0" err="1"/>
              <a:t>видном</a:t>
            </a:r>
            <a:r>
              <a:rPr lang="uk-UA" dirty="0"/>
              <a:t> </a:t>
            </a:r>
            <a:r>
              <a:rPr lang="uk-UA" dirty="0" err="1"/>
              <a:t>месте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Флаг ЕС и </a:t>
            </a:r>
            <a:r>
              <a:rPr lang="uk-UA" dirty="0" smtClean="0"/>
              <a:t>логотип </a:t>
            </a:r>
            <a:r>
              <a:rPr lang="uk-UA" dirty="0" err="1" smtClean="0"/>
              <a:t>Программы</a:t>
            </a:r>
            <a:r>
              <a:rPr lang="uk-UA" dirty="0" smtClean="0"/>
              <a:t> </a:t>
            </a:r>
            <a:r>
              <a:rPr lang="uk-UA" dirty="0" err="1" smtClean="0"/>
              <a:t>соответствующего</a:t>
            </a:r>
            <a:r>
              <a:rPr lang="uk-UA" dirty="0" smtClean="0"/>
              <a:t> </a:t>
            </a:r>
            <a:r>
              <a:rPr lang="uk-UA" dirty="0" err="1" smtClean="0"/>
              <a:t>размера</a:t>
            </a:r>
            <a:r>
              <a:rPr lang="pl-PL" dirty="0" smtClean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заметны</a:t>
            </a:r>
            <a:r>
              <a:rPr lang="uk-UA" dirty="0" smtClean="0"/>
              <a:t> </a:t>
            </a:r>
            <a:r>
              <a:rPr lang="uk-UA" dirty="0" err="1" smtClean="0"/>
              <a:t>издалека</a:t>
            </a:r>
            <a:r>
              <a:rPr lang="uk-UA" dirty="0"/>
              <a:t>)</a:t>
            </a:r>
            <a:endParaRPr lang="en-US" dirty="0"/>
          </a:p>
          <a:p>
            <a:pPr marL="723900" lvl="0" indent="-279400"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/>
              <a:t>прочные (из прочных материалов хорошего качества, устойчивые). Это касается также </a:t>
            </a:r>
            <a:r>
              <a:rPr lang="ru-RU" dirty="0" smtClean="0"/>
              <a:t>табличек на </a:t>
            </a:r>
            <a:r>
              <a:rPr lang="ru-RU" dirty="0"/>
              <a:t>оборудовании, например, на автомобилях. </a:t>
            </a:r>
            <a:r>
              <a:rPr lang="ru-RU" dirty="0" smtClean="0"/>
              <a:t>Информационные таблички </a:t>
            </a:r>
            <a:r>
              <a:rPr lang="ru-RU" dirty="0"/>
              <a:t>должны быть установлены с момента начала строительства</a:t>
            </a:r>
            <a:r>
              <a:rPr lang="ru-RU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 err="1" smtClean="0"/>
              <a:t>Ка</a:t>
            </a:r>
            <a:r>
              <a:rPr lang="uk-UA" sz="2800" b="1" cap="small" dirty="0" err="1" smtClean="0"/>
              <a:t>к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о</a:t>
            </a:r>
            <a:r>
              <a:rPr lang="uk-UA" sz="2800" b="1" cap="small" dirty="0" err="1" smtClean="0"/>
              <a:t>беспечить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соответствующую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визуализацию</a:t>
            </a:r>
            <a:r>
              <a:rPr lang="uk-UA" sz="2800" b="1" cap="small" dirty="0" smtClean="0"/>
              <a:t> </a:t>
            </a:r>
            <a:r>
              <a:rPr lang="uk-UA" sz="2800" b="1" cap="small" dirty="0" err="1" smtClean="0"/>
              <a:t>проекта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828800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dirty="0" smtClean="0"/>
              <a:t> </a:t>
            </a:r>
            <a:r>
              <a:rPr lang="uk-UA" sz="2000" b="1" dirty="0" err="1" smtClean="0"/>
              <a:t>мягкие</a:t>
            </a:r>
            <a:r>
              <a:rPr lang="uk-UA" sz="2000" b="1" dirty="0" smtClean="0"/>
              <a:t> </a:t>
            </a:r>
            <a:r>
              <a:rPr lang="uk-UA" sz="2000" b="1" dirty="0" err="1" smtClean="0"/>
              <a:t>мероприятия</a:t>
            </a:r>
            <a:endParaRPr lang="pl-PL" sz="2000" b="1" dirty="0"/>
          </a:p>
          <a:p>
            <a:pPr marL="723900" indent="-2794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err="1" smtClean="0"/>
              <a:t>участники</a:t>
            </a:r>
            <a:r>
              <a:rPr lang="uk-UA" dirty="0" smtClean="0"/>
              <a:t>  </a:t>
            </a:r>
            <a:r>
              <a:rPr lang="uk-UA" dirty="0" err="1" smtClean="0"/>
              <a:t>должны</a:t>
            </a:r>
            <a:r>
              <a:rPr lang="uk-UA" dirty="0" smtClean="0"/>
              <a:t> знать, </a:t>
            </a:r>
            <a:r>
              <a:rPr lang="uk-UA" dirty="0" err="1" smtClean="0"/>
              <a:t>что</a:t>
            </a:r>
            <a:r>
              <a:rPr lang="uk-UA" dirty="0" smtClean="0"/>
              <a:t> </a:t>
            </a:r>
            <a:r>
              <a:rPr lang="uk-UA" dirty="0" err="1" smtClean="0"/>
              <a:t>мероприятие</a:t>
            </a:r>
            <a:r>
              <a:rPr lang="uk-UA" dirty="0" smtClean="0"/>
              <a:t> </a:t>
            </a:r>
            <a:r>
              <a:rPr lang="uk-UA" dirty="0" err="1" smtClean="0"/>
              <a:t>организовано</a:t>
            </a:r>
            <a:r>
              <a:rPr lang="pl-PL" dirty="0"/>
              <a:t>/</a:t>
            </a:r>
            <a:r>
              <a:rPr lang="uk-UA" dirty="0" err="1"/>
              <a:t>оплачено</a:t>
            </a:r>
            <a:r>
              <a:rPr lang="uk-UA" dirty="0"/>
              <a:t> </a:t>
            </a:r>
            <a:r>
              <a:rPr lang="uk-UA" dirty="0" err="1" smtClean="0"/>
              <a:t>Программой</a:t>
            </a:r>
            <a:r>
              <a:rPr lang="uk-UA" dirty="0" smtClean="0"/>
              <a:t>, </a:t>
            </a:r>
            <a:r>
              <a:rPr lang="uk-UA" dirty="0" err="1" smtClean="0"/>
              <a:t>которая</a:t>
            </a:r>
            <a:r>
              <a:rPr lang="uk-UA" dirty="0" smtClean="0"/>
              <a:t> </a:t>
            </a:r>
            <a:r>
              <a:rPr lang="uk-UA" dirty="0" err="1" smtClean="0"/>
              <a:t>финансируется</a:t>
            </a:r>
            <a:r>
              <a:rPr lang="uk-UA" dirty="0" smtClean="0"/>
              <a:t> </a:t>
            </a:r>
            <a:r>
              <a:rPr lang="uk-UA" dirty="0" err="1" smtClean="0"/>
              <a:t>из</a:t>
            </a:r>
            <a:r>
              <a:rPr lang="uk-UA" dirty="0" smtClean="0"/>
              <a:t> </a:t>
            </a:r>
            <a:r>
              <a:rPr lang="uk-UA" dirty="0" err="1" smtClean="0"/>
              <a:t>фондов</a:t>
            </a:r>
            <a:r>
              <a:rPr lang="uk-UA" dirty="0" smtClean="0"/>
              <a:t> </a:t>
            </a:r>
            <a:r>
              <a:rPr lang="uk-UA" dirty="0"/>
              <a:t>Е</a:t>
            </a:r>
            <a:r>
              <a:rPr lang="uk-UA" dirty="0" smtClean="0"/>
              <a:t>С</a:t>
            </a:r>
            <a:r>
              <a:rPr lang="uk-UA" dirty="0"/>
              <a:t>, </a:t>
            </a:r>
            <a:r>
              <a:rPr lang="uk-UA" dirty="0" err="1" smtClean="0"/>
              <a:t>есть</a:t>
            </a:r>
            <a:r>
              <a:rPr lang="uk-UA" dirty="0" smtClean="0"/>
              <a:t> </a:t>
            </a:r>
            <a:r>
              <a:rPr lang="uk-UA" dirty="0" err="1" smtClean="0"/>
              <a:t>и</a:t>
            </a:r>
            <a:r>
              <a:rPr lang="uk-UA" dirty="0" err="1" smtClean="0"/>
              <a:t>нформационный</a:t>
            </a:r>
            <a:r>
              <a:rPr lang="uk-UA" dirty="0" smtClean="0"/>
              <a:t> </a:t>
            </a:r>
            <a:r>
              <a:rPr lang="uk-UA" dirty="0" err="1" smtClean="0"/>
              <a:t>баннер</a:t>
            </a:r>
            <a:r>
              <a:rPr lang="uk-UA" dirty="0" smtClean="0"/>
              <a:t> </a:t>
            </a:r>
            <a:r>
              <a:rPr lang="pl-PL" dirty="0"/>
              <a:t>(</a:t>
            </a:r>
            <a:r>
              <a:rPr lang="uk-UA" dirty="0" err="1" smtClean="0"/>
              <a:t>например</a:t>
            </a:r>
            <a:r>
              <a:rPr lang="uk-UA" dirty="0" smtClean="0"/>
              <a:t>, </a:t>
            </a:r>
            <a:r>
              <a:rPr lang="uk-UA" dirty="0" err="1"/>
              <a:t>ролл-ап</a:t>
            </a:r>
            <a:r>
              <a:rPr lang="pl-PL" dirty="0"/>
              <a:t>), </a:t>
            </a:r>
            <a:r>
              <a:rPr lang="uk-UA" dirty="0" err="1" smtClean="0"/>
              <a:t>и</a:t>
            </a:r>
            <a:r>
              <a:rPr lang="uk-UA" dirty="0" err="1" smtClean="0"/>
              <a:t>нформационные</a:t>
            </a:r>
            <a:r>
              <a:rPr lang="uk-UA" dirty="0" smtClean="0"/>
              <a:t> </a:t>
            </a:r>
            <a:r>
              <a:rPr lang="uk-UA" dirty="0" err="1" smtClean="0"/>
              <a:t>материалы</a:t>
            </a:r>
            <a:r>
              <a:rPr lang="pl-PL" dirty="0" smtClean="0"/>
              <a:t>, </a:t>
            </a:r>
            <a:r>
              <a:rPr lang="uk-UA" dirty="0" err="1" smtClean="0"/>
              <a:t>публикации</a:t>
            </a:r>
            <a:r>
              <a:rPr lang="uk-UA" dirty="0" smtClean="0"/>
              <a:t>, </a:t>
            </a:r>
            <a:r>
              <a:rPr lang="uk-UA" dirty="0" err="1" smtClean="0"/>
              <a:t>приглашения</a:t>
            </a:r>
            <a:r>
              <a:rPr lang="pl-PL" dirty="0" smtClean="0"/>
              <a:t>, </a:t>
            </a:r>
            <a:r>
              <a:rPr lang="uk-UA" dirty="0" err="1" smtClean="0"/>
              <a:t>брошюры</a:t>
            </a:r>
            <a:r>
              <a:rPr lang="uk-UA" dirty="0" smtClean="0"/>
              <a:t>, </a:t>
            </a:r>
            <a:r>
              <a:rPr lang="uk-UA" dirty="0" err="1" smtClean="0"/>
              <a:t>которые</a:t>
            </a:r>
            <a:r>
              <a:rPr lang="uk-UA" dirty="0" smtClean="0"/>
              <a:t> </a:t>
            </a:r>
            <a:r>
              <a:rPr lang="uk-UA" dirty="0" err="1" smtClean="0"/>
              <a:t>должны</a:t>
            </a:r>
            <a:r>
              <a:rPr lang="uk-UA" dirty="0" smtClean="0"/>
              <a:t> </a:t>
            </a:r>
            <a:r>
              <a:rPr lang="uk-UA" dirty="0" err="1" smtClean="0"/>
              <a:t>содержать</a:t>
            </a:r>
            <a:r>
              <a:rPr lang="uk-UA" dirty="0" smtClean="0"/>
              <a:t> флаг ЕС и</a:t>
            </a:r>
            <a:r>
              <a:rPr lang="pl-PL" dirty="0" smtClean="0"/>
              <a:t> </a:t>
            </a:r>
            <a:r>
              <a:rPr lang="uk-UA" dirty="0"/>
              <a:t>логотип </a:t>
            </a:r>
            <a:r>
              <a:rPr lang="uk-UA" dirty="0" err="1" smtClean="0"/>
              <a:t>Программы</a:t>
            </a:r>
            <a:r>
              <a:rPr lang="uk-UA" dirty="0" smtClean="0"/>
              <a:t>.</a:t>
            </a:r>
            <a:endParaRPr lang="pl-PL" dirty="0"/>
          </a:p>
          <a:p>
            <a:pPr marL="723900" indent="-2794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все </a:t>
            </a:r>
            <a:r>
              <a:rPr lang="uk-UA" dirty="0" err="1" smtClean="0"/>
              <a:t>письменные</a:t>
            </a:r>
            <a:r>
              <a:rPr lang="uk-UA" dirty="0" smtClean="0"/>
              <a:t> </a:t>
            </a:r>
            <a:r>
              <a:rPr lang="uk-UA" dirty="0" err="1" smtClean="0"/>
              <a:t>материалы</a:t>
            </a:r>
            <a:r>
              <a:rPr lang="uk-UA" dirty="0" smtClean="0"/>
              <a:t>, </a:t>
            </a:r>
            <a:r>
              <a:rPr lang="uk-UA" dirty="0" err="1" smtClean="0"/>
              <a:t>и</a:t>
            </a:r>
            <a:r>
              <a:rPr lang="uk-UA" dirty="0" err="1" smtClean="0"/>
              <a:t>нформация</a:t>
            </a:r>
            <a:r>
              <a:rPr lang="uk-UA" dirty="0" smtClean="0"/>
              <a:t> </a:t>
            </a:r>
            <a:r>
              <a:rPr lang="uk-UA" dirty="0"/>
              <a:t>в </a:t>
            </a:r>
            <a:r>
              <a:rPr lang="uk-UA" dirty="0" err="1" smtClean="0"/>
              <a:t>Интернете</a:t>
            </a:r>
            <a:r>
              <a:rPr lang="uk-UA" dirty="0" smtClean="0"/>
              <a:t> и </a:t>
            </a:r>
            <a:r>
              <a:rPr lang="uk-UA" dirty="0" err="1" smtClean="0"/>
              <a:t>аудио-визуальные</a:t>
            </a:r>
            <a:r>
              <a:rPr lang="uk-UA" dirty="0" smtClean="0"/>
              <a:t> </a:t>
            </a:r>
            <a:r>
              <a:rPr lang="uk-UA" dirty="0" err="1" smtClean="0"/>
              <a:t>материалы</a:t>
            </a:r>
            <a:r>
              <a:rPr lang="uk-UA" dirty="0" smtClean="0"/>
              <a:t> </a:t>
            </a:r>
            <a:r>
              <a:rPr lang="uk-UA" dirty="0" err="1" smtClean="0"/>
              <a:t>должны</a:t>
            </a:r>
            <a:r>
              <a:rPr lang="uk-UA" dirty="0" smtClean="0"/>
              <a:t> </a:t>
            </a:r>
            <a:r>
              <a:rPr lang="uk-UA" dirty="0" err="1" smtClean="0"/>
              <a:t>содержать</a:t>
            </a:r>
            <a:r>
              <a:rPr lang="uk-UA" dirty="0" smtClean="0"/>
              <a:t> </a:t>
            </a:r>
            <a:r>
              <a:rPr lang="uk-UA" dirty="0" err="1" smtClean="0"/>
              <a:t>следующий</a:t>
            </a:r>
            <a:r>
              <a:rPr lang="uk-UA" dirty="0" smtClean="0"/>
              <a:t> </a:t>
            </a:r>
            <a:r>
              <a:rPr lang="uk-UA" dirty="0"/>
              <a:t>текст </a:t>
            </a:r>
            <a:r>
              <a:rPr lang="uk-UA" dirty="0" smtClean="0"/>
              <a:t>об </a:t>
            </a:r>
            <a:r>
              <a:rPr lang="uk-UA" dirty="0" err="1" smtClean="0"/>
              <a:t>отказе</a:t>
            </a:r>
            <a:r>
              <a:rPr lang="uk-UA" dirty="0" smtClean="0"/>
              <a:t> </a:t>
            </a:r>
            <a:r>
              <a:rPr lang="uk-UA" dirty="0" err="1" smtClean="0"/>
              <a:t>ответственности</a:t>
            </a:r>
            <a:r>
              <a:rPr lang="uk-UA" dirty="0" smtClean="0"/>
              <a:t> ЕС</a:t>
            </a:r>
            <a:r>
              <a:rPr lang="pl-PL" dirty="0" smtClean="0"/>
              <a:t>:</a:t>
            </a:r>
            <a:endParaRPr lang="pl-PL" dirty="0"/>
          </a:p>
          <a:p>
            <a:pPr marL="444500" algn="just">
              <a:spcAft>
                <a:spcPts val="600"/>
              </a:spcAft>
            </a:pPr>
            <a:r>
              <a:rPr lang="pl-PL" i="1" dirty="0" smtClean="0"/>
              <a:t>„</a:t>
            </a:r>
            <a:r>
              <a:rPr lang="uk-UA" i="1" dirty="0" err="1" smtClean="0"/>
              <a:t>Данный</a:t>
            </a:r>
            <a:r>
              <a:rPr lang="uk-UA" i="1" dirty="0" smtClean="0"/>
              <a:t> </a:t>
            </a:r>
            <a:r>
              <a:rPr lang="uk-UA" i="1" dirty="0"/>
              <a:t>документ </a:t>
            </a:r>
            <a:r>
              <a:rPr lang="uk-UA" i="1" dirty="0" err="1" smtClean="0"/>
              <a:t>был</a:t>
            </a:r>
            <a:r>
              <a:rPr lang="uk-UA" i="1" dirty="0" smtClean="0"/>
              <a:t> </a:t>
            </a:r>
            <a:r>
              <a:rPr lang="uk-UA" i="1" dirty="0" err="1" smtClean="0"/>
              <a:t>подготовлен</a:t>
            </a:r>
            <a:r>
              <a:rPr lang="uk-UA" i="1" dirty="0" smtClean="0"/>
              <a:t> при </a:t>
            </a:r>
            <a:r>
              <a:rPr lang="uk-UA" i="1" dirty="0" err="1" smtClean="0"/>
              <a:t>финансовой</a:t>
            </a:r>
            <a:r>
              <a:rPr lang="uk-UA" i="1" dirty="0" smtClean="0"/>
              <a:t> </a:t>
            </a:r>
            <a:r>
              <a:rPr lang="uk-UA" i="1" dirty="0" err="1" smtClean="0"/>
              <a:t>помощи</a:t>
            </a:r>
            <a:r>
              <a:rPr lang="uk-UA" i="1" dirty="0" smtClean="0"/>
              <a:t>  </a:t>
            </a:r>
            <a:r>
              <a:rPr lang="uk-UA" i="1" dirty="0" err="1" smtClean="0"/>
              <a:t>Е</a:t>
            </a:r>
            <a:r>
              <a:rPr lang="uk-UA" i="1" dirty="0" err="1" smtClean="0"/>
              <a:t>вропейского</a:t>
            </a:r>
            <a:r>
              <a:rPr lang="uk-UA" i="1" dirty="0" smtClean="0"/>
              <a:t> </a:t>
            </a:r>
            <a:r>
              <a:rPr lang="uk-UA" i="1" dirty="0" err="1" smtClean="0"/>
              <a:t>Союза</a:t>
            </a:r>
            <a:r>
              <a:rPr lang="uk-UA" i="1" dirty="0" smtClean="0"/>
              <a:t>, </a:t>
            </a:r>
            <a:r>
              <a:rPr lang="uk-UA" i="1" dirty="0"/>
              <a:t>в </a:t>
            </a:r>
            <a:r>
              <a:rPr lang="uk-UA" i="1" dirty="0" smtClean="0"/>
              <a:t>рамках </a:t>
            </a:r>
            <a:r>
              <a:rPr lang="uk-UA" i="1" dirty="0" err="1" smtClean="0"/>
              <a:t>Программы</a:t>
            </a:r>
            <a:r>
              <a:rPr lang="uk-UA" i="1" dirty="0" smtClean="0"/>
              <a:t> трансграничного </a:t>
            </a:r>
            <a:r>
              <a:rPr lang="uk-UA" i="1" dirty="0" err="1" smtClean="0"/>
              <a:t>сотрудничества</a:t>
            </a:r>
            <a:r>
              <a:rPr lang="uk-UA" i="1" dirty="0" smtClean="0"/>
              <a:t> </a:t>
            </a:r>
            <a:r>
              <a:rPr lang="uk-UA" i="1" dirty="0" err="1" smtClean="0"/>
              <a:t>Польша-Беларусь</a:t>
            </a:r>
            <a:r>
              <a:rPr lang="pl-PL" i="1" dirty="0"/>
              <a:t>-</a:t>
            </a:r>
            <a:r>
              <a:rPr lang="uk-UA" i="1" dirty="0" err="1" smtClean="0"/>
              <a:t>Украина</a:t>
            </a:r>
            <a:r>
              <a:rPr lang="pl-PL" i="1" dirty="0" smtClean="0"/>
              <a:t> </a:t>
            </a:r>
            <a:r>
              <a:rPr lang="pl-PL" i="1" dirty="0"/>
              <a:t>2014-2020. </a:t>
            </a:r>
            <a:r>
              <a:rPr lang="uk-UA" i="1" dirty="0" err="1" smtClean="0"/>
              <a:t>Ответственность</a:t>
            </a:r>
            <a:r>
              <a:rPr lang="uk-UA" i="1" dirty="0" smtClean="0"/>
              <a:t> за </a:t>
            </a:r>
            <a:r>
              <a:rPr lang="uk-UA" i="1" dirty="0" err="1" smtClean="0"/>
              <a:t>содержание</a:t>
            </a:r>
            <a:r>
              <a:rPr lang="uk-UA" i="1" dirty="0" smtClean="0"/>
              <a:t> </a:t>
            </a:r>
            <a:r>
              <a:rPr lang="uk-UA" i="1" dirty="0" err="1" smtClean="0"/>
              <a:t>данной</a:t>
            </a:r>
            <a:r>
              <a:rPr lang="uk-UA" i="1" dirty="0" smtClean="0"/>
              <a:t> </a:t>
            </a:r>
            <a:r>
              <a:rPr lang="uk-UA" i="1" dirty="0" err="1" smtClean="0"/>
              <a:t>публикации</a:t>
            </a:r>
            <a:r>
              <a:rPr lang="uk-UA" i="1" dirty="0" smtClean="0"/>
              <a:t> </a:t>
            </a:r>
            <a:r>
              <a:rPr lang="uk-UA" i="1" dirty="0" err="1" smtClean="0"/>
              <a:t>несет</a:t>
            </a:r>
            <a:r>
              <a:rPr lang="uk-UA" i="1" dirty="0" smtClean="0"/>
              <a:t> </a:t>
            </a:r>
            <a:r>
              <a:rPr lang="uk-UA" i="1" dirty="0" err="1" smtClean="0"/>
              <a:t>исключительно</a:t>
            </a:r>
            <a:r>
              <a:rPr lang="uk-UA" i="1" dirty="0" smtClean="0"/>
              <a:t> </a:t>
            </a:r>
            <a:r>
              <a:rPr lang="uk-UA" i="1" dirty="0"/>
              <a:t>сторона </a:t>
            </a:r>
            <a:r>
              <a:rPr lang="pl-PL" i="1" dirty="0"/>
              <a:t>&lt;</a:t>
            </a:r>
            <a:r>
              <a:rPr lang="uk-UA" i="1" dirty="0" err="1" smtClean="0"/>
              <a:t>название</a:t>
            </a:r>
            <a:r>
              <a:rPr lang="uk-UA" i="1" dirty="0" smtClean="0"/>
              <a:t> </a:t>
            </a:r>
            <a:r>
              <a:rPr lang="uk-UA" i="1" dirty="0" err="1" smtClean="0"/>
              <a:t>бенефициара</a:t>
            </a:r>
            <a:r>
              <a:rPr lang="pl-PL" i="1" dirty="0"/>
              <a:t>/</a:t>
            </a:r>
            <a:r>
              <a:rPr lang="uk-UA" i="1" dirty="0"/>
              <a:t>партнера</a:t>
            </a:r>
            <a:r>
              <a:rPr lang="pl-PL" i="1" dirty="0"/>
              <a:t>&gt; </a:t>
            </a:r>
            <a:r>
              <a:rPr lang="ru-RU" i="1" dirty="0" smtClean="0"/>
              <a:t>и</a:t>
            </a:r>
            <a:r>
              <a:rPr lang="pl-PL" i="1" dirty="0" smtClean="0"/>
              <a:t> </a:t>
            </a:r>
            <a:r>
              <a:rPr lang="uk-UA" i="1" dirty="0" err="1" smtClean="0"/>
              <a:t>она</a:t>
            </a:r>
            <a:r>
              <a:rPr lang="uk-UA" i="1" dirty="0" smtClean="0"/>
              <a:t> </a:t>
            </a:r>
            <a:r>
              <a:rPr lang="uk-UA" i="1" dirty="0"/>
              <a:t>не </a:t>
            </a:r>
            <a:r>
              <a:rPr lang="uk-UA" i="1" dirty="0" err="1" smtClean="0"/>
              <a:t>отображает</a:t>
            </a:r>
            <a:r>
              <a:rPr lang="uk-UA" i="1" dirty="0" smtClean="0"/>
              <a:t> </a:t>
            </a:r>
            <a:r>
              <a:rPr lang="uk-UA" i="1" dirty="0" err="1" smtClean="0"/>
              <a:t>позиции</a:t>
            </a:r>
            <a:r>
              <a:rPr lang="uk-UA" i="1" dirty="0" smtClean="0"/>
              <a:t> </a:t>
            </a:r>
            <a:r>
              <a:rPr lang="uk-UA" i="1" dirty="0" err="1" smtClean="0"/>
              <a:t>Е</a:t>
            </a:r>
            <a:r>
              <a:rPr lang="uk-UA" i="1" dirty="0" err="1" smtClean="0"/>
              <a:t>вропейского</a:t>
            </a:r>
            <a:r>
              <a:rPr lang="uk-UA" i="1" dirty="0" smtClean="0"/>
              <a:t> </a:t>
            </a:r>
            <a:r>
              <a:rPr lang="uk-UA" i="1" dirty="0" err="1" smtClean="0"/>
              <a:t>Союза</a:t>
            </a:r>
            <a:r>
              <a:rPr lang="pl-PL" i="1" dirty="0" smtClean="0"/>
              <a:t>”</a:t>
            </a:r>
            <a:endParaRPr lang="pl-PL" i="1" dirty="0"/>
          </a:p>
        </p:txBody>
      </p:sp>
    </p:spTree>
    <p:extLst>
      <p:ext uri="{BB962C8B-B14F-4D97-AF65-F5344CB8AC3E}">
        <p14:creationId xmlns:p14="http://schemas.microsoft.com/office/powerpoint/2010/main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err="1" smtClean="0"/>
              <a:t>Информационная</a:t>
            </a:r>
            <a:r>
              <a:rPr lang="uk-UA" sz="2800" b="1" cap="small" dirty="0" smtClean="0"/>
              <a:t> </a:t>
            </a:r>
            <a:r>
              <a:rPr lang="uk-UA" sz="2800" b="1" cap="small" dirty="0" smtClean="0"/>
              <a:t>табличка</a:t>
            </a:r>
            <a:r>
              <a:rPr lang="pl-PL" sz="2800" b="1" cap="small" dirty="0" smtClean="0"/>
              <a:t> </a:t>
            </a:r>
            <a:endParaRPr lang="pl-PL" sz="2800" b="1" cap="small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025" y="1470338"/>
            <a:ext cx="6685473" cy="464496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err="1" smtClean="0"/>
              <a:t>Памятная</a:t>
            </a:r>
            <a:r>
              <a:rPr lang="uk-UA" sz="2800" b="1" cap="small" dirty="0" smtClean="0"/>
              <a:t> </a:t>
            </a:r>
            <a:r>
              <a:rPr lang="uk-UA" sz="2800" b="1" cap="small" dirty="0" smtClean="0"/>
              <a:t>табличка</a:t>
            </a:r>
            <a:r>
              <a:rPr lang="pl-PL" sz="2800" b="1" cap="small" dirty="0" smtClean="0"/>
              <a:t> </a:t>
            </a:r>
            <a:endParaRPr lang="pl-PL" sz="2800" b="1" cap="small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894" y="1483745"/>
            <a:ext cx="7125420" cy="45596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959224"/>
            <a:ext cx="8139189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uk-UA" sz="2800" b="1" cap="small" dirty="0" smtClean="0"/>
              <a:t>Буклет</a:t>
            </a:r>
            <a:endParaRPr lang="pl-PL" sz="2800" b="1" cap="small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7751" y="1537143"/>
            <a:ext cx="6668219" cy="462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62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pl-PL" sz="2800" b="1" cap="small" dirty="0"/>
              <a:t>A</a:t>
            </a:r>
            <a:r>
              <a:rPr lang="uk-UA" sz="2800" b="1" cap="small" dirty="0" smtClean="0"/>
              <a:t>кроним</a:t>
            </a:r>
            <a:r>
              <a:rPr lang="pl-PL" sz="2800" b="1" cap="small" dirty="0" smtClean="0"/>
              <a:t> </a:t>
            </a:r>
            <a:r>
              <a:rPr lang="pl-PL" sz="2800" b="1" cap="small" dirty="0"/>
              <a:t>–</a:t>
            </a:r>
            <a:r>
              <a:rPr lang="uk-UA" sz="2800" b="1" cap="small" dirty="0"/>
              <a:t> </a:t>
            </a:r>
            <a:r>
              <a:rPr lang="uk-UA" sz="2800" b="1" cap="small" dirty="0" smtClean="0"/>
              <a:t>что это и как его создать</a:t>
            </a:r>
            <a:r>
              <a:rPr lang="pl-PL" sz="2800" b="1" cap="small" dirty="0" smtClean="0"/>
              <a:t>?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828800"/>
            <a:ext cx="8011375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акроним (аббревиатура) </a:t>
            </a:r>
            <a:r>
              <a:rPr lang="uk-UA" sz="2000" dirty="0"/>
              <a:t>– </a:t>
            </a:r>
            <a:r>
              <a:rPr lang="uk-UA" sz="2000" dirty="0" smtClean="0"/>
              <a:t>слово, полученное в результате сокращения другого слова или нескольких слов</a:t>
            </a:r>
            <a:r>
              <a:rPr lang="pl-PL" sz="2000" dirty="0" smtClean="0"/>
              <a:t> </a:t>
            </a:r>
            <a:r>
              <a:rPr lang="pl-PL" sz="2000" dirty="0"/>
              <a:t>(</a:t>
            </a:r>
            <a:r>
              <a:rPr lang="uk-UA" sz="2000" dirty="0" smtClean="0"/>
              <a:t>названия</a:t>
            </a:r>
            <a:r>
              <a:rPr lang="pl-PL" sz="2000" dirty="0" smtClean="0"/>
              <a:t>)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универсальный</a:t>
            </a:r>
            <a:r>
              <a:rPr lang="pl-PL" sz="2000" dirty="0" smtClean="0"/>
              <a:t> </a:t>
            </a:r>
            <a:r>
              <a:rPr lang="uk-UA" sz="2000" dirty="0"/>
              <a:t>– </a:t>
            </a:r>
            <a:r>
              <a:rPr lang="uk-UA" sz="2000" dirty="0" smtClean="0"/>
              <a:t>только на английском языку </a:t>
            </a:r>
            <a:r>
              <a:rPr lang="pl-PL" sz="2000" dirty="0" smtClean="0"/>
              <a:t>(</a:t>
            </a:r>
            <a:r>
              <a:rPr lang="uk-UA" sz="2000" dirty="0" smtClean="0"/>
              <a:t>на основании названия проекта на английском языке</a:t>
            </a:r>
            <a:r>
              <a:rPr lang="pl-PL" sz="2000" dirty="0" smtClean="0"/>
              <a:t>)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легко запоминается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легко произносится и пишется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передает определенные ценности и вызывает ассоциации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имеет позитивное значение</a:t>
            </a:r>
            <a:r>
              <a:rPr lang="pl-PL" sz="2000" dirty="0" smtClean="0"/>
              <a:t> 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является презентабельным </a:t>
            </a:r>
            <a:endParaRPr lang="pl-PL" sz="2000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dirty="0" smtClean="0"/>
              <a:t>Следует проверить, не дублирует ли акроним названия торговой </a:t>
            </a:r>
            <a:r>
              <a:rPr lang="uk-UA" sz="2000" dirty="0"/>
              <a:t>марки, </a:t>
            </a:r>
            <a:r>
              <a:rPr lang="uk-UA" sz="2000" dirty="0" smtClean="0"/>
              <a:t>зарегистрированной </a:t>
            </a:r>
            <a:r>
              <a:rPr lang="uk-UA" sz="2000" dirty="0"/>
              <a:t>до </a:t>
            </a:r>
            <a:r>
              <a:rPr lang="uk-UA" sz="2000" dirty="0" smtClean="0"/>
              <a:t>появления проекта</a:t>
            </a:r>
            <a:r>
              <a:rPr lang="pl-PL" sz="2000" dirty="0" smtClean="0"/>
              <a:t>. 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20844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968375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Где можно найти более подробную информацию</a:t>
            </a:r>
            <a:r>
              <a:rPr lang="en-GB" sz="2800" b="1" cap="small" dirty="0" smtClean="0"/>
              <a:t>?</a:t>
            </a:r>
            <a:endParaRPr lang="en-GB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491595"/>
            <a:ext cx="8151144" cy="42568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Руководство по коммуникации -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http://pbu2020.eu/files/pages/075D973A-5958-9A8E-23D6-20AF9D13EB83.pdf</a:t>
            </a:r>
            <a:endParaRPr lang="pl-PL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44500" lvl="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Графическое руководство </a:t>
            </a:r>
            <a:r>
              <a:rPr lang="uk-UA" sz="2000" dirty="0"/>
              <a:t>для </a:t>
            </a:r>
            <a:r>
              <a:rPr lang="uk-UA" sz="2000" dirty="0" smtClean="0"/>
              <a:t>флага ЕС 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4"/>
              </a:rPr>
              <a:t>http://ec.europa.eu/regional_policy/en/information/logos/</a:t>
            </a:r>
            <a:endParaRPr lang="pl-PL" sz="2000" dirty="0" smtClean="0"/>
          </a:p>
          <a:p>
            <a:pPr marL="444500" lvl="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Графическое руководство для логотипа Программы </a:t>
            </a:r>
            <a:r>
              <a:rPr lang="en-US" sz="2000" dirty="0" smtClean="0">
                <a:solidFill>
                  <a:srgbClr val="FFFF00"/>
                </a:solidFill>
              </a:rPr>
              <a:t>: </a:t>
            </a:r>
            <a:r>
              <a:rPr lang="en-US" sz="2000" dirty="0" smtClean="0">
                <a:solidFill>
                  <a:srgbClr val="FFFF00"/>
                </a:solidFill>
                <a:hlinkClick r:id="rId5"/>
              </a:rPr>
              <a:t>http://pbu2020.eu/pl/pages/355</a:t>
            </a:r>
            <a:endParaRPr lang="pl-PL" sz="2000" dirty="0" smtClean="0">
              <a:solidFill>
                <a:srgbClr val="FFFF00"/>
              </a:solidFill>
            </a:endParaRPr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pl-PL" sz="2000" dirty="0" smtClean="0"/>
              <a:t>„</a:t>
            </a:r>
            <a:r>
              <a:rPr lang="en-US" sz="2000" dirty="0" smtClean="0"/>
              <a:t>Communication and Visibility Manual for EU External Actions</a:t>
            </a:r>
            <a:r>
              <a:rPr lang="pl-PL" sz="2000" dirty="0"/>
              <a:t>” </a:t>
            </a:r>
            <a:r>
              <a:rPr lang="pl-PL" sz="2000" dirty="0">
                <a:hlinkClick r:id="rId6"/>
              </a:rPr>
              <a:t>http://</a:t>
            </a:r>
            <a:r>
              <a:rPr lang="pl-PL" sz="2000" dirty="0" smtClean="0">
                <a:hlinkClick r:id="rId6"/>
              </a:rPr>
              <a:t>ec.europa.eu/europeaid/sites/devco/files/communication_and_visibility_manual_en_0.pdf</a:t>
            </a:r>
            <a:endParaRPr lang="pl-PL" sz="2000" dirty="0" smtClean="0"/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ENI </a:t>
            </a:r>
            <a:r>
              <a:rPr lang="en-US" sz="2000" dirty="0"/>
              <a:t>CBC Communication Guide </a:t>
            </a:r>
            <a:r>
              <a:rPr lang="en-US" sz="2000" dirty="0" smtClean="0"/>
              <a:t>2014-2020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pl-PL" sz="2000" dirty="0" smtClean="0"/>
              <a:t> </a:t>
            </a:r>
            <a:r>
              <a:rPr lang="pl-PL" sz="2000" dirty="0">
                <a:hlinkClick r:id="rId7"/>
              </a:rPr>
              <a:t>http://</a:t>
            </a:r>
            <a:r>
              <a:rPr lang="pl-PL" sz="2000" dirty="0" smtClean="0">
                <a:hlinkClick r:id="rId7"/>
              </a:rPr>
              <a:t>www.interact-eu.net/library?field_fields_of_expertise_tid=3#395</a:t>
            </a:r>
            <a:r>
              <a:rPr lang="pl-PL" sz="2000" dirty="0" smtClean="0"/>
              <a:t> </a:t>
            </a:r>
          </a:p>
          <a:p>
            <a:pPr marL="444500" indent="-444500">
              <a:spcAft>
                <a:spcPts val="600"/>
              </a:spcAft>
              <a:buFont typeface="Wingdings" pitchFamily="2" charset="2"/>
              <a:buChar char="ü"/>
            </a:pP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ru-RU" dirty="0" smtClean="0">
                <a:solidFill>
                  <a:schemeClr val="bg1"/>
                </a:solidFill>
              </a:rPr>
              <a:t>Спасибо!</a:t>
            </a:r>
          </a:p>
          <a:p>
            <a:pPr marL="457200" indent="-457200">
              <a:buNone/>
            </a:pPr>
            <a:endParaRPr lang="pl-PL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b="1" dirty="0" smtClean="0">
                <a:solidFill>
                  <a:schemeClr val="bg1"/>
                </a:solidFill>
              </a:rPr>
              <a:t>Совместный Технический Секретариат</a:t>
            </a:r>
            <a:endParaRPr lang="pl-PL" b="1" dirty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 err="1">
                <a:solidFill>
                  <a:schemeClr val="bg1"/>
                </a:solidFill>
              </a:rPr>
              <a:t>тел</a:t>
            </a:r>
            <a:r>
              <a:rPr lang="pl-PL" dirty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pl-PL" dirty="0">
                <a:solidFill>
                  <a:schemeClr val="bg1"/>
                </a:solidFill>
              </a:rPr>
              <a:t>Email: pbu@pbu2020.eu</a:t>
            </a:r>
          </a:p>
        </p:txBody>
      </p:sp>
    </p:spTree>
    <p:extLst>
      <p:ext uri="{BB962C8B-B14F-4D97-AF65-F5344CB8AC3E}">
        <p14:creationId xmlns:p14="http://schemas.microsoft.com/office/powerpoint/2010/main" val="1418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24"/>
            <a:ext cx="9144000" cy="6892724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428262" y="1597306"/>
            <a:ext cx="7987033" cy="46765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812800" lvl="1" indent="-355600">
              <a:spcAft>
                <a:spcPts val="600"/>
              </a:spcAft>
            </a:pPr>
            <a:endParaRPr lang="pl-PL" sz="2000" dirty="0" smtClean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323795" y="4496233"/>
            <a:ext cx="1836094" cy="1223046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z="1524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b="1" kern="1200" noProof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685800" y="2268071"/>
            <a:ext cx="7729495" cy="261780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Проект </a:t>
            </a:r>
            <a:r>
              <a:rPr lang="ru-RU" i="1" dirty="0">
                <a:solidFill>
                  <a:schemeClr val="tx1"/>
                </a:solidFill>
              </a:rPr>
              <a:t>не </a:t>
            </a:r>
            <a:r>
              <a:rPr lang="ru-RU" i="1" dirty="0" smtClean="0">
                <a:solidFill>
                  <a:schemeClr val="tx1"/>
                </a:solidFill>
              </a:rPr>
              <a:t>будет иметь такого же сильного влияния без проведения его эффективной промоции! </a:t>
            </a:r>
            <a:endParaRPr lang="pl-PL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24"/>
            <a:ext cx="9144000" cy="6892724"/>
          </a:xfrm>
          <a:prstGeom prst="rect">
            <a:avLst/>
          </a:prstGeom>
          <a:ln>
            <a:tailEnd type="arrow"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34" y="1597306"/>
            <a:ext cx="8208962" cy="46765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algn="just">
              <a:spcAft>
                <a:spcPts val="600"/>
              </a:spcAft>
            </a:pPr>
            <a:r>
              <a:rPr lang="uk-UA" sz="2400" dirty="0" smtClean="0"/>
              <a:t>процесс, дающий возможность обмена разносторонней информацией при помощи разных методов и средств</a:t>
            </a:r>
            <a:r>
              <a:rPr lang="pl-PL" sz="2400" dirty="0" smtClean="0"/>
              <a:t>.</a:t>
            </a:r>
          </a:p>
          <a:p>
            <a:pPr marL="812800" lvl="1" indent="-355600">
              <a:spcAft>
                <a:spcPts val="600"/>
              </a:spcAft>
            </a:pPr>
            <a:endParaRPr lang="pl-PL" sz="2000" dirty="0" smtClean="0"/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881134"/>
            <a:ext cx="820896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Коммуникация в рамках проекта</a:t>
            </a:r>
            <a:endParaRPr lang="pl-PL" sz="2800" b="1" cap="small" dirty="0">
              <a:latin typeface="+mn-lt"/>
            </a:endParaRPr>
          </a:p>
        </p:txBody>
      </p:sp>
      <p:grpSp>
        <p:nvGrpSpPr>
          <p:cNvPr id="2" name="Grupa 8"/>
          <p:cNvGrpSpPr/>
          <p:nvPr/>
        </p:nvGrpSpPr>
        <p:grpSpPr>
          <a:xfrm>
            <a:off x="3512386" y="2801295"/>
            <a:ext cx="2103411" cy="891920"/>
            <a:chOff x="1434107" y="193978"/>
            <a:chExt cx="1871917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Prostokąt zaokrąglony 9"/>
            <p:cNvSpPr/>
            <p:nvPr/>
          </p:nvSpPr>
          <p:spPr>
            <a:xfrm>
              <a:off x="1434107" y="193978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Prostokąt 10"/>
            <p:cNvSpPr/>
            <p:nvPr/>
          </p:nvSpPr>
          <p:spPr>
            <a:xfrm>
              <a:off x="1468002" y="317703"/>
              <a:ext cx="1838022" cy="835146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Коммуникация</a:t>
              </a:r>
              <a:r>
                <a:rPr lang="pl-PL" sz="2000" b="1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en-US" sz="2000" b="1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" name="Grupa 11"/>
          <p:cNvGrpSpPr/>
          <p:nvPr/>
        </p:nvGrpSpPr>
        <p:grpSpPr>
          <a:xfrm>
            <a:off x="922878" y="4322088"/>
            <a:ext cx="3439895" cy="1299148"/>
            <a:chOff x="320395" y="1881253"/>
            <a:chExt cx="1822438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Prostokąt zaokrąglony 12"/>
            <p:cNvSpPr/>
            <p:nvPr/>
          </p:nvSpPr>
          <p:spPr>
            <a:xfrm>
              <a:off x="320395" y="1881253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tint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Prostokąt 13"/>
            <p:cNvSpPr/>
            <p:nvPr/>
          </p:nvSpPr>
          <p:spPr>
            <a:xfrm>
              <a:off x="453855" y="1915148"/>
              <a:ext cx="1540924" cy="1089458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u="sng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внутренняя</a:t>
              </a:r>
              <a:r>
                <a:rPr lang="en-US" sz="2000" b="1" u="sng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</a:t>
              </a:r>
              <a:endParaRPr lang="pl-PL" sz="2000" u="sng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ме</a:t>
              </a:r>
              <a:r>
                <a:rPr lang="uk-UA" sz="2000" b="1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жду партнерами проекта</a:t>
              </a:r>
              <a:endParaRPr lang="en-US" sz="2000" b="1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Grupa 17"/>
          <p:cNvGrpSpPr/>
          <p:nvPr/>
        </p:nvGrpSpPr>
        <p:grpSpPr>
          <a:xfrm>
            <a:off x="5560199" y="4395231"/>
            <a:ext cx="2896919" cy="1198147"/>
            <a:chOff x="2547819" y="1881253"/>
            <a:chExt cx="1822438" cy="115724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Prostokąt zaokrąglony 18"/>
            <p:cNvSpPr/>
            <p:nvPr/>
          </p:nvSpPr>
          <p:spPr>
            <a:xfrm>
              <a:off x="2547819" y="1881253"/>
              <a:ext cx="1822438" cy="1157248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25400" h="3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tint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Prostokąt 19"/>
            <p:cNvSpPr/>
            <p:nvPr/>
          </p:nvSpPr>
          <p:spPr>
            <a:xfrm>
              <a:off x="2582796" y="1915149"/>
              <a:ext cx="1753567" cy="1113507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u="sng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внешняя</a:t>
              </a:r>
              <a:r>
                <a:rPr lang="en-US" sz="2000" b="1" u="sng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С другими лицами</a:t>
              </a:r>
              <a:r>
                <a:rPr lang="uk-UA" b="1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не задействованыными в проекте</a:t>
              </a:r>
              <a:endParaRPr lang="en-US" b="1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6" name="Łącznik prosty ze strzałką 15"/>
          <p:cNvCxnSpPr/>
          <p:nvPr/>
        </p:nvCxnSpPr>
        <p:spPr>
          <a:xfrm>
            <a:off x="5829044" y="3693215"/>
            <a:ext cx="526651" cy="44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97795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Łącznik prosty ze strzałką 22"/>
          <p:cNvCxnSpPr/>
          <p:nvPr/>
        </p:nvCxnSpPr>
        <p:spPr>
          <a:xfrm flipH="1">
            <a:off x="2894157" y="3656096"/>
            <a:ext cx="407947" cy="44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33" y="1835243"/>
            <a:ext cx="8944940" cy="46700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Информирование о финансировании ЕС</a:t>
            </a:r>
            <a:r>
              <a:rPr lang="pl-PL" sz="2000" dirty="0" smtClean="0"/>
              <a:t>,</a:t>
            </a:r>
            <a:endParaRPr lang="en-US" sz="2000" dirty="0" smtClean="0"/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Эффективное информирование о проекте</a:t>
            </a:r>
            <a:r>
              <a:rPr lang="pl-PL" sz="2000" dirty="0" smtClean="0"/>
              <a:t>:</a:t>
            </a:r>
            <a:endParaRPr lang="en-US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812800" lvl="1" indent="-355600">
              <a:spcAft>
                <a:spcPts val="600"/>
              </a:spcAft>
              <a:buFont typeface="Wingdings" pitchFamily="2" charset="2"/>
              <a:buChar char="ü"/>
            </a:pPr>
            <a:endParaRPr lang="pl-PL" sz="2000" dirty="0" smtClean="0"/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Необходимое информирование всех заинтересованных сторон проекта</a:t>
            </a:r>
            <a:r>
              <a:rPr lang="pl-PL" sz="2000" dirty="0" smtClean="0"/>
              <a:t>,</a:t>
            </a:r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Прозрачность финансирования ЕС</a:t>
            </a:r>
            <a:r>
              <a:rPr lang="pl-PL" sz="2000" dirty="0" smtClean="0"/>
              <a:t>, </a:t>
            </a:r>
          </a:p>
          <a:p>
            <a:pPr marL="355600" lvl="0" indent="-3556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Все партнеры сосредоточены на той самой конечной цели</a:t>
            </a:r>
            <a:r>
              <a:rPr lang="pl-PL" sz="2000" dirty="0" smtClean="0"/>
              <a:t>.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3" y="881136"/>
            <a:ext cx="82089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2800" b="1" cap="small" dirty="0" smtClean="0"/>
              <a:t>Почему эффективная коммуникация и визуализация так важны</a:t>
            </a:r>
            <a:r>
              <a:rPr lang="pl-PL" sz="2800" b="1" cap="small" dirty="0" smtClean="0"/>
              <a:t>?</a:t>
            </a:r>
            <a:endParaRPr lang="pl-PL" sz="2800" b="1" cap="small" dirty="0">
              <a:latin typeface="+mn-lt"/>
            </a:endParaRPr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260641"/>
              </p:ext>
            </p:extLst>
          </p:nvPr>
        </p:nvGraphicFramePr>
        <p:xfrm>
          <a:off x="367553" y="2796988"/>
          <a:ext cx="8776447" cy="2006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51520" y="968375"/>
            <a:ext cx="8614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uk-UA" sz="2800" b="1" cap="small" dirty="0" smtClean="0"/>
              <a:t>Как запланировать эффективное продвижение проекта</a:t>
            </a:r>
            <a:r>
              <a:rPr lang="en-GB" sz="2800" b="1" cap="small" dirty="0" smtClean="0"/>
              <a:t>?</a:t>
            </a:r>
            <a:endParaRPr lang="pl-PL" sz="2800" b="1" cap="small" dirty="0">
              <a:latin typeface="+mn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37671143"/>
              </p:ext>
            </p:extLst>
          </p:nvPr>
        </p:nvGraphicFramePr>
        <p:xfrm>
          <a:off x="584200" y="1491595"/>
          <a:ext cx="7048500" cy="5125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6332" y="906820"/>
            <a:ext cx="8614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3200" b="1" cap="small" dirty="0" smtClean="0"/>
              <a:t>Как провести эффективное продвижение проекта</a:t>
            </a:r>
            <a:r>
              <a:rPr lang="pl-PL" sz="3200" b="1" cap="small" dirty="0" smtClean="0"/>
              <a:t>?</a:t>
            </a:r>
            <a:endParaRPr lang="pl-PL" sz="32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491595"/>
            <a:ext cx="8568952" cy="45940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>
              <a:spcAft>
                <a:spcPts val="600"/>
              </a:spcAft>
              <a:buAutoNum type="arabicPeriod"/>
            </a:pPr>
            <a:endParaRPr lang="pl-PL" sz="2000" b="1" dirty="0" smtClean="0">
              <a:solidFill>
                <a:srgbClr val="FF0000"/>
              </a:solidFill>
            </a:endParaRPr>
          </a:p>
          <a:p>
            <a:pPr marL="457200" lvl="0" indent="-457200">
              <a:spcAft>
                <a:spcPts val="600"/>
              </a:spcAft>
              <a:buAutoNum type="arabicPeriod"/>
            </a:pPr>
            <a:r>
              <a:rPr lang="uk-UA" sz="2000" b="1" dirty="0" smtClean="0"/>
              <a:t>Определение коммуникационных целей проекта</a:t>
            </a:r>
            <a:r>
              <a:rPr lang="pl-PL" sz="2000" b="1" dirty="0" smtClean="0"/>
              <a:t>:</a:t>
            </a:r>
            <a:r>
              <a:rPr lang="pl-PL" sz="2000" dirty="0" smtClean="0"/>
              <a:t>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С какой целью проводится информирование</a:t>
            </a:r>
            <a:r>
              <a:rPr lang="pl-PL" sz="2000" dirty="0" smtClean="0"/>
              <a:t>?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Какой эффект от продвижения должен быть получен?</a:t>
            </a:r>
            <a:endParaRPr lang="pl-PL" sz="2000" dirty="0" smtClean="0"/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Каковы ожидания от проекта</a:t>
            </a:r>
            <a:r>
              <a:rPr lang="pl-PL" sz="2000" dirty="0" smtClean="0"/>
              <a:t>? </a:t>
            </a:r>
          </a:p>
          <a:p>
            <a:pPr marL="717550" lvl="0" indent="-266700">
              <a:spcAft>
                <a:spcPts val="1800"/>
              </a:spcAft>
              <a:buFont typeface="Wingdings" pitchFamily="2" charset="2"/>
              <a:buChar char="ü"/>
            </a:pPr>
            <a:r>
              <a:rPr lang="uk-UA" sz="2000" dirty="0" smtClean="0"/>
              <a:t>Что важно для мероприятий и целей проекта</a:t>
            </a:r>
            <a:r>
              <a:rPr lang="pl-PL" sz="2000" dirty="0" smtClean="0"/>
              <a:t>?</a:t>
            </a:r>
          </a:p>
          <a:p>
            <a:pPr marL="457200" lvl="0" indent="-4572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uk-UA" sz="2000" b="1" dirty="0" smtClean="0"/>
              <a:t>Выбор целевых групп</a:t>
            </a:r>
            <a:r>
              <a:rPr lang="pl-PL" sz="2000" b="1" dirty="0" smtClean="0"/>
              <a:t>: </a:t>
            </a:r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Кому </a:t>
            </a:r>
            <a:r>
              <a:rPr lang="uk-UA" sz="2000" dirty="0" smtClean="0"/>
              <a:t>направлено </a:t>
            </a:r>
            <a:r>
              <a:rPr lang="uk-UA" sz="2000" dirty="0" err="1" smtClean="0"/>
              <a:t>послание</a:t>
            </a:r>
            <a:r>
              <a:rPr lang="pl-PL" sz="2000" dirty="0" smtClean="0"/>
              <a:t>? </a:t>
            </a:r>
            <a:endParaRPr lang="pl-PL" sz="2000" dirty="0" smtClean="0"/>
          </a:p>
          <a:p>
            <a:pPr marL="717550" lvl="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Кто необходим для участия </a:t>
            </a:r>
            <a:r>
              <a:rPr lang="uk-UA" sz="2000" dirty="0"/>
              <a:t>в </a:t>
            </a:r>
            <a:r>
              <a:rPr lang="uk-UA" sz="2000" dirty="0" smtClean="0"/>
              <a:t>проекте</a:t>
            </a:r>
            <a:r>
              <a:rPr lang="pl-PL" sz="2000" dirty="0" smtClean="0"/>
              <a:t>?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endParaRPr lang="pl-PL" sz="2000" dirty="0" smtClean="0">
              <a:solidFill>
                <a:srgbClr val="FF0000"/>
              </a:solidFill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32" y="1325105"/>
            <a:ext cx="8568952" cy="438010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251520" y="1491595"/>
            <a:ext cx="8568952" cy="50254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spcBef>
                <a:spcPts val="1200"/>
              </a:spcBef>
            </a:pPr>
            <a:r>
              <a:rPr lang="pl-PL" sz="2000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3"/>
            </a:pPr>
            <a:r>
              <a:rPr lang="ru-RU" sz="2000" b="1" dirty="0" smtClean="0"/>
              <a:t>Предложите такие инструменты коммуникации и мероприятия, чтоб обеспечить эффективное продвижение проекта</a:t>
            </a:r>
            <a:r>
              <a:rPr lang="pl-PL" sz="2000" b="1" dirty="0" smtClean="0"/>
              <a:t>: </a:t>
            </a:r>
          </a:p>
          <a:p>
            <a:pPr marL="717550" indent="-266700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dirty="0" smtClean="0"/>
              <a:t>Какие инструменты </a:t>
            </a:r>
            <a:r>
              <a:rPr lang="uk-UA" sz="2000" dirty="0" err="1" smtClean="0"/>
              <a:t>применить</a:t>
            </a:r>
            <a:r>
              <a:rPr lang="uk-UA" sz="2000" dirty="0" smtClean="0"/>
              <a:t> </a:t>
            </a:r>
            <a:r>
              <a:rPr lang="uk-UA" sz="2000" dirty="0" smtClean="0"/>
              <a:t>и к </a:t>
            </a:r>
            <a:r>
              <a:rPr lang="uk-UA" sz="2000" dirty="0" smtClean="0"/>
              <a:t>каким целевым группам</a:t>
            </a:r>
            <a:r>
              <a:rPr lang="pl-PL" sz="2000" dirty="0" smtClean="0"/>
              <a:t>? </a:t>
            </a:r>
          </a:p>
          <a:p>
            <a:pPr marL="717550" indent="-266700">
              <a:spcAft>
                <a:spcPts val="1800"/>
              </a:spcAft>
              <a:buFont typeface="Wingdings" pitchFamily="2" charset="2"/>
              <a:buChar char="ü"/>
            </a:pPr>
            <a:r>
              <a:rPr lang="uk-UA" sz="2000" dirty="0" err="1" smtClean="0"/>
              <a:t>Какие</a:t>
            </a:r>
            <a:r>
              <a:rPr lang="uk-UA" sz="2000" dirty="0" smtClean="0"/>
              <a:t> </a:t>
            </a:r>
            <a:r>
              <a:rPr lang="uk-UA" sz="2000" dirty="0" err="1" smtClean="0"/>
              <a:t>информационные</a:t>
            </a:r>
            <a:r>
              <a:rPr lang="uk-UA" sz="2000" dirty="0" smtClean="0"/>
              <a:t> </a:t>
            </a:r>
            <a:r>
              <a:rPr lang="uk-UA" sz="2000" dirty="0" err="1" smtClean="0"/>
              <a:t>каналы</a:t>
            </a:r>
            <a:r>
              <a:rPr lang="uk-UA" sz="2000" dirty="0" smtClean="0"/>
              <a:t> </a:t>
            </a:r>
            <a:r>
              <a:rPr lang="uk-UA" sz="2000" dirty="0" smtClean="0"/>
              <a:t>более эффективны для конкретной целевой группы</a:t>
            </a:r>
            <a:r>
              <a:rPr lang="pl-PL" sz="2000" dirty="0" smtClean="0"/>
              <a:t>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ru-RU" sz="2000" b="1" dirty="0" smtClean="0"/>
              <a:t>Оцените значение индикаторов для инструментов коммуникации, определите обязанности</a:t>
            </a:r>
            <a:r>
              <a:rPr lang="pl-PL" sz="2000" b="1" dirty="0" smtClean="0"/>
              <a:t>: </a:t>
            </a:r>
          </a:p>
          <a:p>
            <a:pPr marL="717550" indent="-266700">
              <a:buFont typeface="Wingdings" pitchFamily="2" charset="2"/>
              <a:buChar char="ü"/>
              <a:tabLst>
                <a:tab pos="717550" algn="l"/>
              </a:tabLst>
            </a:pPr>
            <a:r>
              <a:rPr lang="uk-UA" sz="2000" dirty="0" smtClean="0"/>
              <a:t>Как оценивать и измерять достижение запланированных целей</a:t>
            </a:r>
            <a:r>
              <a:rPr lang="pl-PL" sz="2000" dirty="0" smtClean="0"/>
              <a:t> </a:t>
            </a:r>
            <a:r>
              <a:rPr lang="uk-UA" sz="2000" dirty="0" smtClean="0"/>
              <a:t>(</a:t>
            </a:r>
            <a:r>
              <a:rPr lang="ru-RU" sz="2000" dirty="0" smtClean="0"/>
              <a:t>бенефициары могут выбрать количественные и/или качественные индикаторы</a:t>
            </a:r>
            <a:r>
              <a:rPr lang="pl-PL" sz="2000" dirty="0" smtClean="0"/>
              <a:t>)?</a:t>
            </a:r>
          </a:p>
          <a:p>
            <a:pPr marL="717550" indent="-266700">
              <a:buFont typeface="Wingdings" pitchFamily="2" charset="2"/>
              <a:buChar char="ü"/>
              <a:tabLst>
                <a:tab pos="717550" algn="l"/>
              </a:tabLst>
            </a:pPr>
            <a:r>
              <a:rPr lang="uk-UA" sz="2000" dirty="0" smtClean="0"/>
              <a:t>Кто отвечает за выполнение конкретной информационной цели</a:t>
            </a:r>
            <a:r>
              <a:rPr lang="pl-PL" sz="2000" dirty="0" smtClean="0"/>
              <a:t>?</a:t>
            </a:r>
          </a:p>
          <a:p>
            <a:pPr marL="723900" indent="-279400"/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b="1" dirty="0" smtClean="0"/>
              <a:t>Каждый Бенефициар несет ответственность </a:t>
            </a:r>
            <a:r>
              <a:rPr lang="ru-RU" sz="2400" b="1" dirty="0"/>
              <a:t>за </a:t>
            </a:r>
            <a:r>
              <a:rPr lang="ru-RU" sz="2400" b="1" dirty="0" smtClean="0"/>
              <a:t>конкретную коммуникационную цель</a:t>
            </a:r>
            <a:r>
              <a:rPr lang="pl-PL" sz="2400" b="1" dirty="0" smtClean="0"/>
              <a:t>. </a:t>
            </a:r>
          </a:p>
        </p:txBody>
      </p:sp>
      <p:sp>
        <p:nvSpPr>
          <p:cNvPr id="9" name="Prostokąt 8"/>
          <p:cNvSpPr/>
          <p:nvPr/>
        </p:nvSpPr>
        <p:spPr>
          <a:xfrm>
            <a:off x="206332" y="906820"/>
            <a:ext cx="8614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uk-UA" sz="3200" b="1" cap="small" dirty="0" smtClean="0"/>
              <a:t>Как провести эффективное продвижение проекта</a:t>
            </a:r>
            <a:r>
              <a:rPr lang="pl-PL" sz="3200" b="1" cap="small" dirty="0" smtClean="0"/>
              <a:t>?</a:t>
            </a:r>
            <a:endParaRPr lang="pl-PL" sz="3200" b="1" cap="small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58733" y="534692"/>
            <a:ext cx="86141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uk-UA" sz="2800" b="1" cap="small" dirty="0" smtClean="0"/>
              <a:t>Инструменты коммуникации</a:t>
            </a:r>
            <a:r>
              <a:rPr lang="pl-PL" sz="2800" b="1" cap="small" dirty="0" smtClean="0"/>
              <a:t> </a:t>
            </a:r>
            <a:endParaRPr lang="ru-RU" sz="2800" b="1" cap="small" dirty="0" smtClean="0"/>
          </a:p>
          <a:p>
            <a:pPr marL="0" lvl="1" algn="ctr">
              <a:defRPr/>
            </a:pPr>
            <a:r>
              <a:rPr lang="ru-RU" sz="2800" b="1" cap="small" dirty="0" smtClean="0"/>
              <a:t>Информационные мероприятия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347752"/>
            <a:ext cx="8568952" cy="4585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 smtClean="0"/>
              <a:t>Интертет-сайты</a:t>
            </a:r>
            <a:endParaRPr lang="pl-PL" sz="2000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/>
              <a:t>Новый </a:t>
            </a:r>
            <a:r>
              <a:rPr lang="uk-UA" dirty="0"/>
              <a:t>сайт </a:t>
            </a:r>
            <a:r>
              <a:rPr lang="uk-UA" dirty="0" smtClean="0"/>
              <a:t>или </a:t>
            </a:r>
            <a:r>
              <a:rPr lang="uk-UA" dirty="0" err="1" smtClean="0"/>
              <a:t>только</a:t>
            </a:r>
            <a:r>
              <a:rPr lang="uk-UA" dirty="0" smtClean="0"/>
              <a:t> </a:t>
            </a:r>
            <a:r>
              <a:rPr lang="uk-UA" dirty="0" err="1" smtClean="0"/>
              <a:t>страница</a:t>
            </a:r>
            <a:r>
              <a:rPr lang="pl-PL" dirty="0" smtClean="0"/>
              <a:t>? </a:t>
            </a:r>
            <a:endParaRPr lang="pl-PL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/>
              <a:t>Многоязыковой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ru-RU" dirty="0" smtClean="0"/>
              <a:t>качественный переводы</a:t>
            </a:r>
            <a:r>
              <a:rPr lang="pl-PL" dirty="0" smtClean="0"/>
              <a:t>!</a:t>
            </a:r>
            <a:endParaRPr lang="pl-PL" dirty="0"/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Действующий во время проекта и </a:t>
            </a:r>
            <a:r>
              <a:rPr lang="pl-PL" dirty="0" smtClean="0"/>
              <a:t>5 </a:t>
            </a:r>
            <a:r>
              <a:rPr lang="ru-RU" dirty="0" smtClean="0"/>
              <a:t>лет после его</a:t>
            </a:r>
            <a:r>
              <a:rPr lang="uk-UA" dirty="0" smtClean="0"/>
              <a:t> завершения</a:t>
            </a:r>
            <a:r>
              <a:rPr lang="pl-PL" dirty="0"/>
              <a:t>.</a:t>
            </a:r>
          </a:p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 smtClean="0"/>
              <a:t>Публикации</a:t>
            </a:r>
            <a:r>
              <a:rPr lang="en-US" sz="2000" b="1" dirty="0" smtClean="0"/>
              <a:t> </a:t>
            </a:r>
            <a:r>
              <a:rPr lang="en-US" dirty="0"/>
              <a:t>(</a:t>
            </a:r>
            <a:r>
              <a:rPr lang="uk-UA" dirty="0" smtClean="0"/>
              <a:t>напр., листовки</a:t>
            </a:r>
            <a:r>
              <a:rPr lang="uk-UA" dirty="0"/>
              <a:t>, </a:t>
            </a:r>
            <a:r>
              <a:rPr lang="uk-UA" dirty="0" smtClean="0"/>
              <a:t>брошюры, бюллетени</a:t>
            </a:r>
            <a:r>
              <a:rPr lang="en-US" dirty="0" smtClean="0"/>
              <a:t>) </a:t>
            </a:r>
            <a:endParaRPr lang="pl-PL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/>
              <a:t>Необходимы ли печатные  материалы</a:t>
            </a:r>
            <a:r>
              <a:rPr lang="pl-PL" dirty="0" smtClean="0"/>
              <a:t>? </a:t>
            </a:r>
            <a:r>
              <a:rPr lang="ru-RU" dirty="0" smtClean="0"/>
              <a:t>Сколько экземпляров?</a:t>
            </a:r>
            <a:endParaRPr lang="pl-PL" dirty="0"/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Публикации в печатной и электронной форме</a:t>
            </a:r>
            <a:r>
              <a:rPr lang="pl-PL" dirty="0" smtClean="0"/>
              <a:t>.</a:t>
            </a:r>
            <a:endParaRPr lang="pl-PL" dirty="0"/>
          </a:p>
          <a:p>
            <a:pPr marL="355600" lvl="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 smtClean="0"/>
              <a:t>Мероприятия в проектах</a:t>
            </a:r>
            <a:endParaRPr lang="pl-PL" sz="2000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/>
              <a:t>Сообщите всем заинтересованным сторонам</a:t>
            </a:r>
            <a:r>
              <a:rPr lang="pl-PL" dirty="0" smtClean="0"/>
              <a:t>.</a:t>
            </a:r>
            <a:endParaRPr lang="pl-PL" dirty="0"/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smtClean="0"/>
              <a:t>Помните об обеспечении доступности </a:t>
            </a:r>
            <a:r>
              <a:rPr lang="uk-UA" dirty="0"/>
              <a:t>для людей </a:t>
            </a:r>
            <a:r>
              <a:rPr lang="uk-UA" dirty="0" smtClean="0"/>
              <a:t>с </a:t>
            </a:r>
            <a:r>
              <a:rPr lang="uk-UA" dirty="0" err="1" smtClean="0"/>
              <a:t>ограниченными</a:t>
            </a:r>
            <a:r>
              <a:rPr lang="uk-UA" dirty="0" smtClean="0"/>
              <a:t> </a:t>
            </a:r>
            <a:r>
              <a:rPr lang="uk-UA" dirty="0" err="1" smtClean="0"/>
              <a:t>возможностями</a:t>
            </a:r>
            <a:r>
              <a:rPr lang="uk-UA" dirty="0" smtClean="0"/>
              <a:t> </a:t>
            </a:r>
            <a:r>
              <a:rPr lang="uk-UA" dirty="0" smtClean="0"/>
              <a:t>(инвалидностью)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51520" y="722293"/>
            <a:ext cx="8208962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uk-UA" sz="2800" b="1" cap="small" dirty="0" smtClean="0"/>
              <a:t>Инструменты ко</a:t>
            </a:r>
            <a:r>
              <a:rPr lang="pl-PL" sz="2800" b="1" cap="small" dirty="0" smtClean="0"/>
              <a:t>m</a:t>
            </a:r>
            <a:r>
              <a:rPr lang="uk-UA" sz="2800" b="1" cap="small" dirty="0" smtClean="0"/>
              <a:t>мун</a:t>
            </a:r>
            <a:r>
              <a:rPr lang="ru-RU" sz="2800" b="1" cap="small" dirty="0" smtClean="0"/>
              <a:t>и</a:t>
            </a:r>
            <a:r>
              <a:rPr lang="uk-UA" sz="2800" b="1" cap="small" dirty="0" smtClean="0"/>
              <a:t>кации</a:t>
            </a:r>
          </a:p>
          <a:p>
            <a:pPr marL="0" lvl="1" algn="ctr">
              <a:defRPr/>
            </a:pPr>
            <a:r>
              <a:rPr lang="uk-UA" sz="2800" b="1" cap="small" dirty="0" smtClean="0"/>
              <a:t>информационные</a:t>
            </a:r>
            <a:r>
              <a:rPr lang="pl-PL" sz="2800" b="1" cap="small" dirty="0" smtClean="0"/>
              <a:t> </a:t>
            </a:r>
            <a:r>
              <a:rPr lang="ru-RU" sz="2800" b="1" cap="small" dirty="0" smtClean="0"/>
              <a:t>мероприятия</a:t>
            </a:r>
            <a:r>
              <a:rPr lang="uk-UA" sz="2800" b="1" cap="small" dirty="0" smtClean="0"/>
              <a:t> </a:t>
            </a:r>
            <a:endParaRPr lang="pl-PL" sz="2800" b="1" cap="small" dirty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403920" y="1676400"/>
            <a:ext cx="8568952" cy="44092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indent="-355600">
              <a:lnSpc>
                <a:spcPct val="150000"/>
              </a:lnSpc>
              <a:buFont typeface="Wingdings" pitchFamily="2" charset="2"/>
              <a:buChar char="ü"/>
            </a:pPr>
            <a:r>
              <a:rPr lang="uk-UA" sz="2000" b="1" dirty="0" smtClean="0"/>
              <a:t>Рекламные материалы</a:t>
            </a:r>
            <a:endParaRPr lang="pl-PL" sz="2000" b="1" dirty="0"/>
          </a:p>
          <a:p>
            <a:pPr marL="723900" lvl="1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/>
              <a:t>Не </a:t>
            </a:r>
            <a:r>
              <a:rPr lang="uk-UA" dirty="0" smtClean="0"/>
              <a:t>планируйте слишком много экземпляров</a:t>
            </a:r>
            <a:r>
              <a:rPr lang="pl-PL" dirty="0" smtClean="0"/>
              <a:t>!</a:t>
            </a:r>
            <a:endParaRPr lang="pl-PL" dirty="0"/>
          </a:p>
          <a:p>
            <a:pPr marL="723900" lvl="1" indent="-2667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uk-UA" dirty="0" err="1" smtClean="0"/>
              <a:t>Запланируйте</a:t>
            </a:r>
            <a:r>
              <a:rPr lang="uk-UA" dirty="0" smtClean="0"/>
              <a:t> </a:t>
            </a:r>
            <a:r>
              <a:rPr lang="uk-UA" dirty="0" err="1" smtClean="0"/>
              <a:t>распространение</a:t>
            </a:r>
            <a:r>
              <a:rPr lang="uk-UA" dirty="0" smtClean="0"/>
              <a:t> </a:t>
            </a:r>
            <a:r>
              <a:rPr lang="uk-UA" dirty="0" smtClean="0"/>
              <a:t>материалов</a:t>
            </a:r>
            <a:r>
              <a:rPr lang="pl-PL" dirty="0"/>
              <a:t>.</a:t>
            </a:r>
          </a:p>
          <a:p>
            <a:pPr marL="355600" lvl="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smtClean="0"/>
              <a:t>СМИ</a:t>
            </a:r>
            <a:r>
              <a:rPr lang="en-US" sz="2000" b="1" dirty="0" smtClean="0"/>
              <a:t> </a:t>
            </a:r>
            <a:r>
              <a:rPr lang="en-US" dirty="0"/>
              <a:t>(</a:t>
            </a:r>
            <a:r>
              <a:rPr lang="uk-UA" dirty="0" smtClean="0"/>
              <a:t>напр, статьи, пресс-конференции</a:t>
            </a:r>
            <a:r>
              <a:rPr lang="pl-PL" dirty="0" smtClean="0"/>
              <a:t>/</a:t>
            </a:r>
            <a:r>
              <a:rPr lang="uk-UA" dirty="0" smtClean="0"/>
              <a:t>участие журналистов в мероприятиях</a:t>
            </a:r>
            <a:r>
              <a:rPr lang="en-US" dirty="0" smtClean="0"/>
              <a:t>)</a:t>
            </a:r>
            <a:endParaRPr lang="pl-PL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smtClean="0"/>
              <a:t>Фотографии и фильмы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smtClean="0"/>
              <a:t>Соцсети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smtClean="0"/>
              <a:t>Совместные с другими проектами информационные мероприятия</a:t>
            </a:r>
            <a:endParaRPr lang="pl-PL" sz="2000" b="1" dirty="0"/>
          </a:p>
          <a:p>
            <a:pPr marL="355600" indent="-3556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000" b="1" dirty="0" smtClean="0"/>
              <a:t>Рассказы, истории </a:t>
            </a:r>
            <a:r>
              <a:rPr lang="pl-PL" sz="2000" b="1" dirty="0"/>
              <a:t>(</a:t>
            </a:r>
            <a:r>
              <a:rPr lang="en-US" sz="2000" b="1" dirty="0"/>
              <a:t>Storytelling</a:t>
            </a:r>
            <a:r>
              <a:rPr lang="pl-PL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Aerodynamiczny.thmx</Template>
  <TotalTime>1959</TotalTime>
  <Words>899</Words>
  <Application>Microsoft Office PowerPoint</Application>
  <PresentationFormat>Экран (4:3)</PresentationFormat>
  <Paragraphs>163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Admin</cp:lastModifiedBy>
  <cp:revision>219</cp:revision>
  <cp:lastPrinted>2017-04-26T07:41:43Z</cp:lastPrinted>
  <dcterms:created xsi:type="dcterms:W3CDTF">2016-09-20T11:08:20Z</dcterms:created>
  <dcterms:modified xsi:type="dcterms:W3CDTF">2018-09-03T07:37:44Z</dcterms:modified>
</cp:coreProperties>
</file>